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98" r:id="rId3"/>
    <p:sldId id="275" r:id="rId4"/>
    <p:sldId id="304" r:id="rId5"/>
    <p:sldId id="294" r:id="rId6"/>
    <p:sldId id="279" r:id="rId7"/>
    <p:sldId id="299" r:id="rId8"/>
    <p:sldId id="300" r:id="rId9"/>
    <p:sldId id="301" r:id="rId10"/>
    <p:sldId id="302" r:id="rId11"/>
    <p:sldId id="303" r:id="rId12"/>
    <p:sldId id="290" r:id="rId13"/>
    <p:sldId id="291" r:id="rId14"/>
    <p:sldId id="292" r:id="rId15"/>
    <p:sldId id="293" r:id="rId16"/>
    <p:sldId id="269" r:id="rId17"/>
    <p:sldId id="278" r:id="rId18"/>
    <p:sldId id="284" r:id="rId19"/>
    <p:sldId id="295" r:id="rId20"/>
    <p:sldId id="29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E0A"/>
    <a:srgbClr val="FFA021"/>
    <a:srgbClr val="C800C8"/>
    <a:srgbClr val="FF79D9"/>
    <a:srgbClr val="FFABE7"/>
    <a:srgbClr val="FFCBF0"/>
    <a:srgbClr val="FF2929"/>
    <a:srgbClr val="FFB011"/>
    <a:srgbClr val="FFFF57"/>
    <a:srgbClr val="D5F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FAF4A-204F-ED9B-53DB-C0C1D1D4FF18}" v="4" dt="2022-10-23T19:31:08.185"/>
    <p1510:client id="{1B270A5F-F20B-E43F-9E82-A1B66070E3C7}" v="1058" dt="2022-10-24T00:38:25.941"/>
    <p1510:client id="{227667D5-A552-93B9-B84B-F87829DF1547}" v="122" dt="2022-10-23T14:33:18.650"/>
    <p1510:client id="{68A7EC93-997C-EA38-3588-A38A4E709D92}" v="6" dt="2022-10-23T19:05:57.042"/>
    <p1510:client id="{BA62107E-A27E-719A-44F2-053B4FFF4886}" v="5" dt="2022-10-23T23:46:55.760"/>
    <p1510:client id="{C02342C9-321A-0DC5-D4D6-55DD71114A64}" v="159" dt="2022-10-23T21:23:26.546"/>
    <p1510:client id="{C770F3D7-67C5-49BC-A378-4AA2AFDAD5F9}" v="736" dt="2022-10-23T23:28:20.20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00263592: Vinicius Gomes Parzanini" userId="S::k00263592@student.lit.ie::f995eac4-f516-41a0-93e5-e4d874fb50ee" providerId="AD" clId="Web-{227667D5-A552-93B9-B84B-F87829DF1547}"/>
    <pc:docChg chg="addSld delSld modSld">
      <pc:chgData name="K00263592: Vinicius Gomes Parzanini" userId="S::k00263592@student.lit.ie::f995eac4-f516-41a0-93e5-e4d874fb50ee" providerId="AD" clId="Web-{227667D5-A552-93B9-B84B-F87829DF1547}" dt="2022-10-23T14:33:18.650" v="109" actId="1076"/>
      <pc:docMkLst>
        <pc:docMk/>
      </pc:docMkLst>
      <pc:sldChg chg="addSp delSp modSp">
        <pc:chgData name="K00263592: Vinicius Gomes Parzanini" userId="S::k00263592@student.lit.ie::f995eac4-f516-41a0-93e5-e4d874fb50ee" providerId="AD" clId="Web-{227667D5-A552-93B9-B84B-F87829DF1547}" dt="2022-10-23T14:22:17.170" v="26" actId="1076"/>
        <pc:sldMkLst>
          <pc:docMk/>
          <pc:sldMk cId="2788333131" sldId="279"/>
        </pc:sldMkLst>
        <pc:spChg chg="mod">
          <ac:chgData name="K00263592: Vinicius Gomes Parzanini" userId="S::k00263592@student.lit.ie::f995eac4-f516-41a0-93e5-e4d874fb50ee" providerId="AD" clId="Web-{227667D5-A552-93B9-B84B-F87829DF1547}" dt="2022-10-23T14:19:50.792" v="5" actId="14100"/>
          <ac:spMkLst>
            <pc:docMk/>
            <pc:sldMk cId="2788333131" sldId="279"/>
            <ac:spMk id="2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227667D5-A552-93B9-B84B-F87829DF1547}" dt="2022-10-23T14:20:37.512" v="14" actId="1076"/>
          <ac:spMkLst>
            <pc:docMk/>
            <pc:sldMk cId="2788333131" sldId="279"/>
            <ac:spMk id="3" creationId="{00000000-0000-0000-0000-000000000000}"/>
          </ac:spMkLst>
        </pc:spChg>
        <pc:spChg chg="add del">
          <ac:chgData name="K00263592: Vinicius Gomes Parzanini" userId="S::k00263592@student.lit.ie::f995eac4-f516-41a0-93e5-e4d874fb50ee" providerId="AD" clId="Web-{227667D5-A552-93B9-B84B-F87829DF1547}" dt="2022-10-23T14:21:09.481" v="16"/>
          <ac:spMkLst>
            <pc:docMk/>
            <pc:sldMk cId="2788333131" sldId="279"/>
            <ac:spMk id="4" creationId="{00000000-0000-0000-0000-000000000000}"/>
          </ac:spMkLst>
        </pc:spChg>
        <pc:spChg chg="del">
          <ac:chgData name="K00263592: Vinicius Gomes Parzanini" userId="S::k00263592@student.lit.ie::f995eac4-f516-41a0-93e5-e4d874fb50ee" providerId="AD" clId="Web-{227667D5-A552-93B9-B84B-F87829DF1547}" dt="2022-10-23T14:19:59.839" v="6"/>
          <ac:spMkLst>
            <pc:docMk/>
            <pc:sldMk cId="2788333131" sldId="279"/>
            <ac:spMk id="5" creationId="{00000000-0000-0000-0000-000000000000}"/>
          </ac:spMkLst>
        </pc:spChg>
        <pc:spChg chg="del">
          <ac:chgData name="K00263592: Vinicius Gomes Parzanini" userId="S::k00263592@student.lit.ie::f995eac4-f516-41a0-93e5-e4d874fb50ee" providerId="AD" clId="Web-{227667D5-A552-93B9-B84B-F87829DF1547}" dt="2022-10-23T14:20:41.230" v="15"/>
          <ac:spMkLst>
            <pc:docMk/>
            <pc:sldMk cId="2788333131" sldId="279"/>
            <ac:spMk id="6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227667D5-A552-93B9-B84B-F87829DF1547}" dt="2022-10-23T14:22:03.888" v="21"/>
          <ac:spMkLst>
            <pc:docMk/>
            <pc:sldMk cId="2788333131" sldId="279"/>
            <ac:spMk id="12" creationId="{A219AF5E-20B9-38A6-B083-6342FC8F6892}"/>
          </ac:spMkLst>
        </pc:spChg>
        <pc:picChg chg="add del mod ord">
          <ac:chgData name="K00263592: Vinicius Gomes Parzanini" userId="S::k00263592@student.lit.ie::f995eac4-f516-41a0-93e5-e4d874fb50ee" providerId="AD" clId="Web-{227667D5-A552-93B9-B84B-F87829DF1547}" dt="2022-10-23T14:21:34.685" v="20"/>
          <ac:picMkLst>
            <pc:docMk/>
            <pc:sldMk cId="2788333131" sldId="279"/>
            <ac:picMk id="10" creationId="{358F412C-A4F5-8650-B0C5-C16DBA5576F2}"/>
          </ac:picMkLst>
        </pc:picChg>
        <pc:picChg chg="add mod ord">
          <ac:chgData name="K00263592: Vinicius Gomes Parzanini" userId="S::k00263592@student.lit.ie::f995eac4-f516-41a0-93e5-e4d874fb50ee" providerId="AD" clId="Web-{227667D5-A552-93B9-B84B-F87829DF1547}" dt="2022-10-23T14:22:17.170" v="26" actId="1076"/>
          <ac:picMkLst>
            <pc:docMk/>
            <pc:sldMk cId="2788333131" sldId="279"/>
            <ac:picMk id="13" creationId="{E3FFFF79-985C-3F24-76D1-A0546CE3DC0E}"/>
          </ac:picMkLst>
        </pc:picChg>
      </pc:sldChg>
      <pc:sldChg chg="del">
        <pc:chgData name="K00263592: Vinicius Gomes Parzanini" userId="S::k00263592@student.lit.ie::f995eac4-f516-41a0-93e5-e4d874fb50ee" providerId="AD" clId="Web-{227667D5-A552-93B9-B84B-F87829DF1547}" dt="2022-10-23T14:22:23.498" v="27"/>
        <pc:sldMkLst>
          <pc:docMk/>
          <pc:sldMk cId="1332294091" sldId="280"/>
        </pc:sldMkLst>
      </pc:sldChg>
      <pc:sldChg chg="del">
        <pc:chgData name="K00263592: Vinicius Gomes Parzanini" userId="S::k00263592@student.lit.ie::f995eac4-f516-41a0-93e5-e4d874fb50ee" providerId="AD" clId="Web-{227667D5-A552-93B9-B84B-F87829DF1547}" dt="2022-10-23T14:22:24.998" v="28"/>
        <pc:sldMkLst>
          <pc:docMk/>
          <pc:sldMk cId="109062006" sldId="281"/>
        </pc:sldMkLst>
      </pc:sldChg>
      <pc:sldChg chg="del">
        <pc:chgData name="K00263592: Vinicius Gomes Parzanini" userId="S::k00263592@student.lit.ie::f995eac4-f516-41a0-93e5-e4d874fb50ee" providerId="AD" clId="Web-{227667D5-A552-93B9-B84B-F87829DF1547}" dt="2022-10-23T14:22:27.170" v="29"/>
        <pc:sldMkLst>
          <pc:docMk/>
          <pc:sldMk cId="3971194441" sldId="282"/>
        </pc:sldMkLst>
      </pc:sldChg>
      <pc:sldChg chg="del">
        <pc:chgData name="K00263592: Vinicius Gomes Parzanini" userId="S::k00263592@student.lit.ie::f995eac4-f516-41a0-93e5-e4d874fb50ee" providerId="AD" clId="Web-{227667D5-A552-93B9-B84B-F87829DF1547}" dt="2022-10-23T14:22:27.967" v="30"/>
        <pc:sldMkLst>
          <pc:docMk/>
          <pc:sldMk cId="1445667631" sldId="283"/>
        </pc:sldMkLst>
      </pc:sldChg>
      <pc:sldChg chg="addSp delSp modSp add replId">
        <pc:chgData name="K00263592: Vinicius Gomes Parzanini" userId="S::k00263592@student.lit.ie::f995eac4-f516-41a0-93e5-e4d874fb50ee" providerId="AD" clId="Web-{227667D5-A552-93B9-B84B-F87829DF1547}" dt="2022-10-23T14:24:23.484" v="47"/>
        <pc:sldMkLst>
          <pc:docMk/>
          <pc:sldMk cId="1421496780" sldId="285"/>
        </pc:sldMkLst>
        <pc:spChg chg="mod">
          <ac:chgData name="K00263592: Vinicius Gomes Parzanini" userId="S::k00263592@student.lit.ie::f995eac4-f516-41a0-93e5-e4d874fb50ee" providerId="AD" clId="Web-{227667D5-A552-93B9-B84B-F87829DF1547}" dt="2022-10-23T14:22:53.217" v="38" actId="20577"/>
          <ac:spMkLst>
            <pc:docMk/>
            <pc:sldMk cId="1421496780" sldId="285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227667D5-A552-93B9-B84B-F87829DF1547}" dt="2022-10-23T14:23:12.155" v="40"/>
          <ac:spMkLst>
            <pc:docMk/>
            <pc:sldMk cId="1421496780" sldId="285"/>
            <ac:spMk id="5" creationId="{5CD065A6-CA08-53D1-0CF6-C6E655CC9E79}"/>
          </ac:spMkLst>
        </pc:spChg>
        <pc:picChg chg="add mod ord">
          <ac:chgData name="K00263592: Vinicius Gomes Parzanini" userId="S::k00263592@student.lit.ie::f995eac4-f516-41a0-93e5-e4d874fb50ee" providerId="AD" clId="Web-{227667D5-A552-93B9-B84B-F87829DF1547}" dt="2022-10-23T14:23:25.890" v="45" actId="1076"/>
          <ac:picMkLst>
            <pc:docMk/>
            <pc:sldMk cId="1421496780" sldId="285"/>
            <ac:picMk id="6" creationId="{11327B2E-339F-FAA9-211A-EEA17C0C939B}"/>
          </ac:picMkLst>
        </pc:picChg>
        <pc:picChg chg="add del">
          <ac:chgData name="K00263592: Vinicius Gomes Parzanini" userId="S::k00263592@student.lit.ie::f995eac4-f516-41a0-93e5-e4d874fb50ee" providerId="AD" clId="Web-{227667D5-A552-93B9-B84B-F87829DF1547}" dt="2022-10-23T14:24:23.484" v="47"/>
          <ac:picMkLst>
            <pc:docMk/>
            <pc:sldMk cId="1421496780" sldId="285"/>
            <ac:picMk id="11" creationId="{AC29FB9E-AFB6-D51B-2C24-8B61887BEA42}"/>
          </ac:picMkLst>
        </pc:picChg>
        <pc:picChg chg="del">
          <ac:chgData name="K00263592: Vinicius Gomes Parzanini" userId="S::k00263592@student.lit.ie::f995eac4-f516-41a0-93e5-e4d874fb50ee" providerId="AD" clId="Web-{227667D5-A552-93B9-B84B-F87829DF1547}" dt="2022-10-23T14:23:10.311" v="39"/>
          <ac:picMkLst>
            <pc:docMk/>
            <pc:sldMk cId="1421496780" sldId="285"/>
            <ac:picMk id="13" creationId="{E3FFFF79-985C-3F24-76D1-A0546CE3DC0E}"/>
          </ac:picMkLst>
        </pc:picChg>
      </pc:sldChg>
      <pc:sldChg chg="addSp delSp modSp add replId">
        <pc:chgData name="K00263592: Vinicius Gomes Parzanini" userId="S::k00263592@student.lit.ie::f995eac4-f516-41a0-93e5-e4d874fb50ee" providerId="AD" clId="Web-{227667D5-A552-93B9-B84B-F87829DF1547}" dt="2022-10-23T14:25:41.220" v="59" actId="1076"/>
        <pc:sldMkLst>
          <pc:docMk/>
          <pc:sldMk cId="2659426432" sldId="286"/>
        </pc:sldMkLst>
        <pc:spChg chg="mod">
          <ac:chgData name="K00263592: Vinicius Gomes Parzanini" userId="S::k00263592@student.lit.ie::f995eac4-f516-41a0-93e5-e4d874fb50ee" providerId="AD" clId="Web-{227667D5-A552-93B9-B84B-F87829DF1547}" dt="2022-10-23T14:24:52.110" v="50" actId="20577"/>
          <ac:spMkLst>
            <pc:docMk/>
            <pc:sldMk cId="2659426432" sldId="286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227667D5-A552-93B9-B84B-F87829DF1547}" dt="2022-10-23T14:25:22.907" v="53"/>
          <ac:spMkLst>
            <pc:docMk/>
            <pc:sldMk cId="2659426432" sldId="286"/>
            <ac:spMk id="5" creationId="{765556C4-613C-5D49-22F5-84EB06506DCB}"/>
          </ac:spMkLst>
        </pc:spChg>
        <pc:picChg chg="del mod">
          <ac:chgData name="K00263592: Vinicius Gomes Parzanini" userId="S::k00263592@student.lit.ie::f995eac4-f516-41a0-93e5-e4d874fb50ee" providerId="AD" clId="Web-{227667D5-A552-93B9-B84B-F87829DF1547}" dt="2022-10-23T14:25:10.063" v="52"/>
          <ac:picMkLst>
            <pc:docMk/>
            <pc:sldMk cId="2659426432" sldId="286"/>
            <ac:picMk id="6" creationId="{11327B2E-339F-FAA9-211A-EEA17C0C939B}"/>
          </ac:picMkLst>
        </pc:picChg>
        <pc:picChg chg="add mod ord">
          <ac:chgData name="K00263592: Vinicius Gomes Parzanini" userId="S::k00263592@student.lit.ie::f995eac4-f516-41a0-93e5-e4d874fb50ee" providerId="AD" clId="Web-{227667D5-A552-93B9-B84B-F87829DF1547}" dt="2022-10-23T14:25:41.220" v="59" actId="1076"/>
          <ac:picMkLst>
            <pc:docMk/>
            <pc:sldMk cId="2659426432" sldId="286"/>
            <ac:picMk id="10" creationId="{32AC9892-EB7F-80F6-DB1F-AE8C3705F42D}"/>
          </ac:picMkLst>
        </pc:picChg>
      </pc:sldChg>
      <pc:sldChg chg="addSp delSp modSp add replId">
        <pc:chgData name="K00263592: Vinicius Gomes Parzanini" userId="S::k00263592@student.lit.ie::f995eac4-f516-41a0-93e5-e4d874fb50ee" providerId="AD" clId="Web-{227667D5-A552-93B9-B84B-F87829DF1547}" dt="2022-10-23T14:29:58.256" v="75"/>
        <pc:sldMkLst>
          <pc:docMk/>
          <pc:sldMk cId="449566351" sldId="287"/>
        </pc:sldMkLst>
        <pc:spChg chg="mod">
          <ac:chgData name="K00263592: Vinicius Gomes Parzanini" userId="S::k00263592@student.lit.ie::f995eac4-f516-41a0-93e5-e4d874fb50ee" providerId="AD" clId="Web-{227667D5-A552-93B9-B84B-F87829DF1547}" dt="2022-10-23T14:28:09.363" v="63" actId="20577"/>
          <ac:spMkLst>
            <pc:docMk/>
            <pc:sldMk cId="449566351" sldId="287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227667D5-A552-93B9-B84B-F87829DF1547}" dt="2022-10-23T14:28:21.426" v="66"/>
          <ac:spMkLst>
            <pc:docMk/>
            <pc:sldMk cId="449566351" sldId="287"/>
            <ac:spMk id="5" creationId="{A2F4A97E-7750-83F4-2E92-4A1A5CC42F7C}"/>
          </ac:spMkLst>
        </pc:spChg>
        <pc:picChg chg="add mod ord">
          <ac:chgData name="K00263592: Vinicius Gomes Parzanini" userId="S::k00263592@student.lit.ie::f995eac4-f516-41a0-93e5-e4d874fb50ee" providerId="AD" clId="Web-{227667D5-A552-93B9-B84B-F87829DF1547}" dt="2022-10-23T14:28:45.270" v="73" actId="1076"/>
          <ac:picMkLst>
            <pc:docMk/>
            <pc:sldMk cId="449566351" sldId="287"/>
            <ac:picMk id="6" creationId="{19C79CD2-5E1B-180E-C5EF-EB4C230B6230}"/>
          </ac:picMkLst>
        </pc:picChg>
        <pc:picChg chg="del mod">
          <ac:chgData name="K00263592: Vinicius Gomes Parzanini" userId="S::k00263592@student.lit.ie::f995eac4-f516-41a0-93e5-e4d874fb50ee" providerId="AD" clId="Web-{227667D5-A552-93B9-B84B-F87829DF1547}" dt="2022-10-23T14:28:19.676" v="65"/>
          <ac:picMkLst>
            <pc:docMk/>
            <pc:sldMk cId="449566351" sldId="287"/>
            <ac:picMk id="10" creationId="{32AC9892-EB7F-80F6-DB1F-AE8C3705F42D}"/>
          </ac:picMkLst>
        </pc:picChg>
        <pc:picChg chg="add del">
          <ac:chgData name="K00263592: Vinicius Gomes Parzanini" userId="S::k00263592@student.lit.ie::f995eac4-f516-41a0-93e5-e4d874fb50ee" providerId="AD" clId="Web-{227667D5-A552-93B9-B84B-F87829DF1547}" dt="2022-10-23T14:29:58.256" v="75"/>
          <ac:picMkLst>
            <pc:docMk/>
            <pc:sldMk cId="449566351" sldId="287"/>
            <ac:picMk id="12" creationId="{85EF7B68-2B95-5DF9-AE3A-8E417B615E01}"/>
          </ac:picMkLst>
        </pc:picChg>
      </pc:sldChg>
      <pc:sldChg chg="addSp delSp modSp add replId">
        <pc:chgData name="K00263592: Vinicius Gomes Parzanini" userId="S::k00263592@student.lit.ie::f995eac4-f516-41a0-93e5-e4d874fb50ee" providerId="AD" clId="Web-{227667D5-A552-93B9-B84B-F87829DF1547}" dt="2022-10-23T14:30:32.804" v="86" actId="20577"/>
        <pc:sldMkLst>
          <pc:docMk/>
          <pc:sldMk cId="1038424557" sldId="288"/>
        </pc:sldMkLst>
        <pc:spChg chg="mod">
          <ac:chgData name="K00263592: Vinicius Gomes Parzanini" userId="S::k00263592@student.lit.ie::f995eac4-f516-41a0-93e5-e4d874fb50ee" providerId="AD" clId="Web-{227667D5-A552-93B9-B84B-F87829DF1547}" dt="2022-10-23T14:30:32.804" v="86" actId="20577"/>
          <ac:spMkLst>
            <pc:docMk/>
            <pc:sldMk cId="1038424557" sldId="288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227667D5-A552-93B9-B84B-F87829DF1547}" dt="2022-10-23T14:30:13.913" v="78"/>
          <ac:spMkLst>
            <pc:docMk/>
            <pc:sldMk cId="1038424557" sldId="288"/>
            <ac:spMk id="5" creationId="{BC2D2DA8-E9C3-A2FA-F057-4C639C859A1F}"/>
          </ac:spMkLst>
        </pc:spChg>
        <pc:picChg chg="del">
          <ac:chgData name="K00263592: Vinicius Gomes Parzanini" userId="S::k00263592@student.lit.ie::f995eac4-f516-41a0-93e5-e4d874fb50ee" providerId="AD" clId="Web-{227667D5-A552-93B9-B84B-F87829DF1547}" dt="2022-10-23T14:30:03.084" v="77"/>
          <ac:picMkLst>
            <pc:docMk/>
            <pc:sldMk cId="1038424557" sldId="288"/>
            <ac:picMk id="6" creationId="{19C79CD2-5E1B-180E-C5EF-EB4C230B6230}"/>
          </ac:picMkLst>
        </pc:picChg>
        <pc:picChg chg="add mod ord">
          <ac:chgData name="K00263592: Vinicius Gomes Parzanini" userId="S::k00263592@student.lit.ie::f995eac4-f516-41a0-93e5-e4d874fb50ee" providerId="AD" clId="Web-{227667D5-A552-93B9-B84B-F87829DF1547}" dt="2022-10-23T14:30:25.725" v="83" actId="1076"/>
          <ac:picMkLst>
            <pc:docMk/>
            <pc:sldMk cId="1038424557" sldId="288"/>
            <ac:picMk id="10" creationId="{B094D6AF-6FD6-EEC1-877F-A964C747F8FA}"/>
          </ac:picMkLst>
        </pc:picChg>
      </pc:sldChg>
      <pc:sldChg chg="addSp delSp modSp add replId">
        <pc:chgData name="K00263592: Vinicius Gomes Parzanini" userId="S::k00263592@student.lit.ie::f995eac4-f516-41a0-93e5-e4d874fb50ee" providerId="AD" clId="Web-{227667D5-A552-93B9-B84B-F87829DF1547}" dt="2022-10-23T14:33:18.650" v="109" actId="1076"/>
        <pc:sldMkLst>
          <pc:docMk/>
          <pc:sldMk cId="2828616802" sldId="289"/>
        </pc:sldMkLst>
        <pc:spChg chg="mod">
          <ac:chgData name="K00263592: Vinicius Gomes Parzanini" userId="S::k00263592@student.lit.ie::f995eac4-f516-41a0-93e5-e4d874fb50ee" providerId="AD" clId="Web-{227667D5-A552-93B9-B84B-F87829DF1547}" dt="2022-10-23T14:32:22.399" v="100" actId="20577"/>
          <ac:spMkLst>
            <pc:docMk/>
            <pc:sldMk cId="2828616802" sldId="289"/>
            <ac:spMk id="2" creationId="{00000000-0000-0000-0000-000000000000}"/>
          </ac:spMkLst>
        </pc:spChg>
        <pc:spChg chg="del mod">
          <ac:chgData name="K00263592: Vinicius Gomes Parzanini" userId="S::k00263592@student.lit.ie::f995eac4-f516-41a0-93e5-e4d874fb50ee" providerId="AD" clId="Web-{227667D5-A552-93B9-B84B-F87829DF1547}" dt="2022-10-23T14:31:09.117" v="91"/>
          <ac:spMkLst>
            <pc:docMk/>
            <pc:sldMk cId="2828616802" sldId="289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227667D5-A552-93B9-B84B-F87829DF1547}" dt="2022-10-23T14:31:54.899" v="94"/>
          <ac:spMkLst>
            <pc:docMk/>
            <pc:sldMk cId="2828616802" sldId="289"/>
            <ac:spMk id="5" creationId="{1C469DDC-DA2C-8EEA-0ACB-30B71286A046}"/>
          </ac:spMkLst>
        </pc:spChg>
        <pc:spChg chg="add del mod">
          <ac:chgData name="K00263592: Vinicius Gomes Parzanini" userId="S::k00263592@student.lit.ie::f995eac4-f516-41a0-93e5-e4d874fb50ee" providerId="AD" clId="Web-{227667D5-A552-93B9-B84B-F87829DF1547}" dt="2022-10-23T14:33:05.134" v="103"/>
          <ac:spMkLst>
            <pc:docMk/>
            <pc:sldMk cId="2828616802" sldId="289"/>
            <ac:spMk id="12" creationId="{8E955B9C-02D6-18E5-6D2E-97442EF98DDF}"/>
          </ac:spMkLst>
        </pc:spChg>
        <pc:picChg chg="add del mod ord">
          <ac:chgData name="K00263592: Vinicius Gomes Parzanini" userId="S::k00263592@student.lit.ie::f995eac4-f516-41a0-93e5-e4d874fb50ee" providerId="AD" clId="Web-{227667D5-A552-93B9-B84B-F87829DF1547}" dt="2022-10-23T14:32:40.368" v="102"/>
          <ac:picMkLst>
            <pc:docMk/>
            <pc:sldMk cId="2828616802" sldId="289"/>
            <ac:picMk id="6" creationId="{672D4537-8CFC-E6F8-2649-70BAAFC8BFE3}"/>
          </ac:picMkLst>
        </pc:picChg>
        <pc:picChg chg="del mod">
          <ac:chgData name="K00263592: Vinicius Gomes Parzanini" userId="S::k00263592@student.lit.ie::f995eac4-f516-41a0-93e5-e4d874fb50ee" providerId="AD" clId="Web-{227667D5-A552-93B9-B84B-F87829DF1547}" dt="2022-10-23T14:31:14.867" v="93"/>
          <ac:picMkLst>
            <pc:docMk/>
            <pc:sldMk cId="2828616802" sldId="289"/>
            <ac:picMk id="10" creationId="{B094D6AF-6FD6-EEC1-877F-A964C747F8FA}"/>
          </ac:picMkLst>
        </pc:picChg>
        <pc:picChg chg="add mod ord">
          <ac:chgData name="K00263592: Vinicius Gomes Parzanini" userId="S::k00263592@student.lit.ie::f995eac4-f516-41a0-93e5-e4d874fb50ee" providerId="AD" clId="Web-{227667D5-A552-93B9-B84B-F87829DF1547}" dt="2022-10-23T14:33:18.650" v="109" actId="1076"/>
          <ac:picMkLst>
            <pc:docMk/>
            <pc:sldMk cId="2828616802" sldId="289"/>
            <ac:picMk id="13" creationId="{54F7B06E-D1E0-B517-5BD1-2C428D0C37CC}"/>
          </ac:picMkLst>
        </pc:picChg>
      </pc:sldChg>
    </pc:docChg>
  </pc:docChgLst>
  <pc:docChgLst>
    <pc:chgData name="K00256954: Eoin Delaney" userId="S::k00256954@student.lit.ie::eb772cb9-26b3-437a-9a2a-2105d8ad5f67" providerId="AD" clId="Web-{BA62107E-A27E-719A-44F2-053B4FFF4886}"/>
    <pc:docChg chg="addSld modSld">
      <pc:chgData name="K00256954: Eoin Delaney" userId="S::k00256954@student.lit.ie::eb772cb9-26b3-437a-9a2a-2105d8ad5f67" providerId="AD" clId="Web-{BA62107E-A27E-719A-44F2-053B4FFF4886}" dt="2022-10-23T23:46:55.244" v="3" actId="20577"/>
      <pc:docMkLst>
        <pc:docMk/>
      </pc:docMkLst>
      <pc:sldChg chg="modSp new">
        <pc:chgData name="K00256954: Eoin Delaney" userId="S::k00256954@student.lit.ie::eb772cb9-26b3-437a-9a2a-2105d8ad5f67" providerId="AD" clId="Web-{BA62107E-A27E-719A-44F2-053B4FFF4886}" dt="2022-10-23T23:46:55.244" v="3" actId="20577"/>
        <pc:sldMkLst>
          <pc:docMk/>
          <pc:sldMk cId="4174212263" sldId="304"/>
        </pc:sldMkLst>
        <pc:spChg chg="mod">
          <ac:chgData name="K00256954: Eoin Delaney" userId="S::k00256954@student.lit.ie::eb772cb9-26b3-437a-9a2a-2105d8ad5f67" providerId="AD" clId="Web-{BA62107E-A27E-719A-44F2-053B4FFF4886}" dt="2022-10-23T23:46:55.244" v="3" actId="20577"/>
          <ac:spMkLst>
            <pc:docMk/>
            <pc:sldMk cId="4174212263" sldId="304"/>
            <ac:spMk id="2" creationId="{F16A5395-0537-0F30-556F-D26F0EC09FF4}"/>
          </ac:spMkLst>
        </pc:spChg>
      </pc:sldChg>
    </pc:docChg>
  </pc:docChgLst>
  <pc:docChgLst>
    <pc:chgData name="K00255824: Arnas Magilevicius" userId="e1794f92-ef67-4c2d-8245-323daa7a3f18" providerId="ADAL" clId="{C770F3D7-67C5-49BC-A378-4AA2AFDAD5F9}"/>
    <pc:docChg chg="undo redo custSel addSld delSld modSld sldOrd">
      <pc:chgData name="K00255824: Arnas Magilevicius" userId="e1794f92-ef67-4c2d-8245-323daa7a3f18" providerId="ADAL" clId="{C770F3D7-67C5-49BC-A378-4AA2AFDAD5F9}" dt="2022-10-23T23:28:20.208" v="1138" actId="113"/>
      <pc:docMkLst>
        <pc:docMk/>
      </pc:docMkLst>
      <pc:sldChg chg="addSp delSp modSp mod setBg modClrScheme chgLayout">
        <pc:chgData name="K00255824: Arnas Magilevicius" userId="e1794f92-ef67-4c2d-8245-323daa7a3f18" providerId="ADAL" clId="{C770F3D7-67C5-49BC-A378-4AA2AFDAD5F9}" dt="2022-10-20T10:51:13.289" v="120" actId="26606"/>
        <pc:sldMkLst>
          <pc:docMk/>
          <pc:sldMk cId="4261546900" sldId="258"/>
        </pc:sldMkLst>
        <pc:spChg chg="mod">
          <ac:chgData name="K00255824: Arnas Magilevicius" userId="e1794f92-ef67-4c2d-8245-323daa7a3f18" providerId="ADAL" clId="{C770F3D7-67C5-49BC-A378-4AA2AFDAD5F9}" dt="2022-10-20T10:51:13.289" v="120" actId="26606"/>
          <ac:spMkLst>
            <pc:docMk/>
            <pc:sldMk cId="4261546900" sldId="258"/>
            <ac:spMk id="2" creationId="{00000000-0000-0000-0000-000000000000}"/>
          </ac:spMkLst>
        </pc:spChg>
        <pc:spChg chg="mod ord">
          <ac:chgData name="K00255824: Arnas Magilevicius" userId="e1794f92-ef67-4c2d-8245-323daa7a3f18" providerId="ADAL" clId="{C770F3D7-67C5-49BC-A378-4AA2AFDAD5F9}" dt="2022-10-20T10:51:13.289" v="120" actId="26606"/>
          <ac:spMkLst>
            <pc:docMk/>
            <pc:sldMk cId="4261546900" sldId="258"/>
            <ac:spMk id="3" creationId="{00000000-0000-0000-0000-000000000000}"/>
          </ac:spMkLst>
        </pc:spChg>
        <pc:spChg chg="add del mod">
          <ac:chgData name="K00255824: Arnas Magilevicius" userId="e1794f92-ef67-4c2d-8245-323daa7a3f18" providerId="ADAL" clId="{C770F3D7-67C5-49BC-A378-4AA2AFDAD5F9}" dt="2022-10-20T10:51:09.204" v="113" actId="26606"/>
          <ac:spMkLst>
            <pc:docMk/>
            <pc:sldMk cId="4261546900" sldId="258"/>
            <ac:spMk id="9" creationId="{6CB1C107-BC47-C0A5-C7EF-ABD477388D2D}"/>
          </ac:spMkLst>
        </pc:spChg>
        <pc:spChg chg="add del mod">
          <ac:chgData name="K00255824: Arnas Magilevicius" userId="e1794f92-ef67-4c2d-8245-323daa7a3f18" providerId="ADAL" clId="{C770F3D7-67C5-49BC-A378-4AA2AFDAD5F9}" dt="2022-10-20T10:51:09.204" v="113" actId="26606"/>
          <ac:spMkLst>
            <pc:docMk/>
            <pc:sldMk cId="4261546900" sldId="258"/>
            <ac:spMk id="11" creationId="{29E4038A-57DB-E08C-AB61-645C9BD481B2}"/>
          </ac:spMkLst>
        </pc:spChg>
        <pc:spChg chg="add del mod">
          <ac:chgData name="K00255824: Arnas Magilevicius" userId="e1794f92-ef67-4c2d-8245-323daa7a3f18" providerId="ADAL" clId="{C770F3D7-67C5-49BC-A378-4AA2AFDAD5F9}" dt="2022-10-20T10:51:09.204" v="113" actId="26606"/>
          <ac:spMkLst>
            <pc:docMk/>
            <pc:sldMk cId="4261546900" sldId="258"/>
            <ac:spMk id="13" creationId="{5F6F3C89-4D62-9EAD-B9AD-4B5FAB9D5762}"/>
          </ac:spMkLst>
        </pc:spChg>
        <pc:spChg chg="add del mod">
          <ac:chgData name="K00255824: Arnas Magilevicius" userId="e1794f92-ef67-4c2d-8245-323daa7a3f18" providerId="ADAL" clId="{C770F3D7-67C5-49BC-A378-4AA2AFDAD5F9}" dt="2022-10-20T10:51:09.742" v="115" actId="26606"/>
          <ac:spMkLst>
            <pc:docMk/>
            <pc:sldMk cId="4261546900" sldId="258"/>
            <ac:spMk id="15" creationId="{ABE613B9-9392-1AB6-94AC-89F04BB94B5C}"/>
          </ac:spMkLst>
        </pc:spChg>
        <pc:spChg chg="add del mod">
          <ac:chgData name="K00255824: Arnas Magilevicius" userId="e1794f92-ef67-4c2d-8245-323daa7a3f18" providerId="ADAL" clId="{C770F3D7-67C5-49BC-A378-4AA2AFDAD5F9}" dt="2022-10-20T10:51:09.742" v="115" actId="26606"/>
          <ac:spMkLst>
            <pc:docMk/>
            <pc:sldMk cId="4261546900" sldId="258"/>
            <ac:spMk id="16" creationId="{1285B25D-5798-69B0-99C0-C47C3A5F607F}"/>
          </ac:spMkLst>
        </pc:spChg>
        <pc:spChg chg="add del mod">
          <ac:chgData name="K00255824: Arnas Magilevicius" userId="e1794f92-ef67-4c2d-8245-323daa7a3f18" providerId="ADAL" clId="{C770F3D7-67C5-49BC-A378-4AA2AFDAD5F9}" dt="2022-10-20T10:51:09.742" v="115" actId="26606"/>
          <ac:spMkLst>
            <pc:docMk/>
            <pc:sldMk cId="4261546900" sldId="258"/>
            <ac:spMk id="17" creationId="{E7BEE0AA-30C7-751F-9609-65C4FC29CDDB}"/>
          </ac:spMkLst>
        </pc:spChg>
        <pc:spChg chg="add del mod">
          <ac:chgData name="K00255824: Arnas Magilevicius" userId="e1794f92-ef67-4c2d-8245-323daa7a3f18" providerId="ADAL" clId="{C770F3D7-67C5-49BC-A378-4AA2AFDAD5F9}" dt="2022-10-20T10:51:10.325" v="117" actId="26606"/>
          <ac:spMkLst>
            <pc:docMk/>
            <pc:sldMk cId="4261546900" sldId="258"/>
            <ac:spMk id="19" creationId="{114B4E7D-CD8A-C15C-1916-1B8F156A9386}"/>
          </ac:spMkLst>
        </pc:spChg>
        <pc:spChg chg="add del mod">
          <ac:chgData name="K00255824: Arnas Magilevicius" userId="e1794f92-ef67-4c2d-8245-323daa7a3f18" providerId="ADAL" clId="{C770F3D7-67C5-49BC-A378-4AA2AFDAD5F9}" dt="2022-10-20T10:51:10.325" v="117" actId="26606"/>
          <ac:spMkLst>
            <pc:docMk/>
            <pc:sldMk cId="4261546900" sldId="258"/>
            <ac:spMk id="20" creationId="{141ADA59-A7F7-F990-6B43-8581125ECE8B}"/>
          </ac:spMkLst>
        </pc:spChg>
        <pc:spChg chg="add del mod">
          <ac:chgData name="K00255824: Arnas Magilevicius" userId="e1794f92-ef67-4c2d-8245-323daa7a3f18" providerId="ADAL" clId="{C770F3D7-67C5-49BC-A378-4AA2AFDAD5F9}" dt="2022-10-20T10:51:10.325" v="117" actId="26606"/>
          <ac:spMkLst>
            <pc:docMk/>
            <pc:sldMk cId="4261546900" sldId="258"/>
            <ac:spMk id="21" creationId="{B7357BA2-EE1E-A553-E90E-AC665FE22A51}"/>
          </ac:spMkLst>
        </pc:spChg>
        <pc:spChg chg="add del mod">
          <ac:chgData name="K00255824: Arnas Magilevicius" userId="e1794f92-ef67-4c2d-8245-323daa7a3f18" providerId="ADAL" clId="{C770F3D7-67C5-49BC-A378-4AA2AFDAD5F9}" dt="2022-10-20T10:51:13.289" v="120" actId="26606"/>
          <ac:spMkLst>
            <pc:docMk/>
            <pc:sldMk cId="4261546900" sldId="258"/>
            <ac:spMk id="23" creationId="{12919C39-C1F0-DCB9-E485-D34DEC7D6FAE}"/>
          </ac:spMkLst>
        </pc:spChg>
        <pc:spChg chg="add del mod">
          <ac:chgData name="K00255824: Arnas Magilevicius" userId="e1794f92-ef67-4c2d-8245-323daa7a3f18" providerId="ADAL" clId="{C770F3D7-67C5-49BC-A378-4AA2AFDAD5F9}" dt="2022-10-20T10:51:13.289" v="120" actId="26606"/>
          <ac:spMkLst>
            <pc:docMk/>
            <pc:sldMk cId="4261546900" sldId="258"/>
            <ac:spMk id="24" creationId="{B3644636-BBD7-BF8F-A836-0965B4048109}"/>
          </ac:spMkLst>
        </pc:spChg>
        <pc:spChg chg="add del mod">
          <ac:chgData name="K00255824: Arnas Magilevicius" userId="e1794f92-ef67-4c2d-8245-323daa7a3f18" providerId="ADAL" clId="{C770F3D7-67C5-49BC-A378-4AA2AFDAD5F9}" dt="2022-10-20T10:51:13.289" v="120" actId="26606"/>
          <ac:spMkLst>
            <pc:docMk/>
            <pc:sldMk cId="4261546900" sldId="258"/>
            <ac:spMk id="25" creationId="{3A3C5C21-B09E-F1C1-F2B8-6F88E124C229}"/>
          </ac:spMkLst>
        </pc:spChg>
        <pc:picChg chg="add mod">
          <ac:chgData name="K00255824: Arnas Magilevicius" userId="e1794f92-ef67-4c2d-8245-323daa7a3f18" providerId="ADAL" clId="{C770F3D7-67C5-49BC-A378-4AA2AFDAD5F9}" dt="2022-10-20T10:51:13.289" v="120" actId="26606"/>
          <ac:picMkLst>
            <pc:docMk/>
            <pc:sldMk cId="4261546900" sldId="258"/>
            <ac:picMk id="4" creationId="{FD6B92BA-9046-FBED-987B-8D1DDE0926C6}"/>
          </ac:picMkLst>
        </pc:picChg>
      </pc:sldChg>
      <pc:sldChg chg="addSp delSp modSp mod">
        <pc:chgData name="K00255824: Arnas Magilevicius" userId="e1794f92-ef67-4c2d-8245-323daa7a3f18" providerId="ADAL" clId="{C770F3D7-67C5-49BC-A378-4AA2AFDAD5F9}" dt="2022-10-23T21:40:25.465" v="628" actId="122"/>
        <pc:sldMkLst>
          <pc:docMk/>
          <pc:sldMk cId="3752628919" sldId="269"/>
        </pc:sldMkLst>
        <pc:spChg chg="mod">
          <ac:chgData name="K00255824: Arnas Magilevicius" userId="e1794f92-ef67-4c2d-8245-323daa7a3f18" providerId="ADAL" clId="{C770F3D7-67C5-49BC-A378-4AA2AFDAD5F9}" dt="2022-10-23T21:40:25.465" v="628" actId="122"/>
          <ac:spMkLst>
            <pc:docMk/>
            <pc:sldMk cId="3752628919" sldId="269"/>
            <ac:spMk id="4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3752628919" sldId="269"/>
            <ac:spMk id="5" creationId="{00000000-0000-0000-0000-000000000000}"/>
          </ac:spMkLst>
        </pc:spChg>
        <pc:picChg chg="add del mod">
          <ac:chgData name="K00255824: Arnas Magilevicius" userId="e1794f92-ef67-4c2d-8245-323daa7a3f18" providerId="ADAL" clId="{C770F3D7-67C5-49BC-A378-4AA2AFDAD5F9}" dt="2022-10-20T11:30:10.363" v="373" actId="478"/>
          <ac:picMkLst>
            <pc:docMk/>
            <pc:sldMk cId="3752628919" sldId="269"/>
            <ac:picMk id="3" creationId="{DD8A90CE-E9CF-1CE1-F713-E66C7D40BA27}"/>
          </ac:picMkLst>
        </pc:picChg>
        <pc:picChg chg="add mod">
          <ac:chgData name="K00255824: Arnas Magilevicius" userId="e1794f92-ef67-4c2d-8245-323daa7a3f18" providerId="ADAL" clId="{C770F3D7-67C5-49BC-A378-4AA2AFDAD5F9}" dt="2022-10-20T11:30:32.272" v="378" actId="2085"/>
          <ac:picMkLst>
            <pc:docMk/>
            <pc:sldMk cId="3752628919" sldId="269"/>
            <ac:picMk id="7" creationId="{127772F8-8896-51B6-D167-0D11D05003E4}"/>
          </ac:picMkLst>
        </pc:picChg>
      </pc:sldChg>
      <pc:sldChg chg="modSp mod">
        <pc:chgData name="K00255824: Arnas Magilevicius" userId="e1794f92-ef67-4c2d-8245-323daa7a3f18" providerId="ADAL" clId="{C770F3D7-67C5-49BC-A378-4AA2AFDAD5F9}" dt="2022-10-23T21:41:36.945" v="637" actId="207"/>
        <pc:sldMkLst>
          <pc:docMk/>
          <pc:sldMk cId="1627619141" sldId="275"/>
        </pc:sldMkLst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627619141" sldId="275"/>
            <ac:spMk id="2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3T21:41:36.945" v="637" actId="207"/>
          <ac:spMkLst>
            <pc:docMk/>
            <pc:sldMk cId="1627619141" sldId="275"/>
            <ac:spMk id="3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627619141" sldId="275"/>
            <ac:spMk id="4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627619141" sldId="275"/>
            <ac:spMk id="5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627619141" sldId="275"/>
            <ac:spMk id="6" creationId="{00000000-0000-0000-0000-000000000000}"/>
          </ac:spMkLst>
        </pc:spChg>
      </pc:sldChg>
      <pc:sldChg chg="modSp">
        <pc:chgData name="K00255824: Arnas Magilevicius" userId="e1794f92-ef67-4c2d-8245-323daa7a3f18" providerId="ADAL" clId="{C770F3D7-67C5-49BC-A378-4AA2AFDAD5F9}" dt="2022-10-20T10:51:00.742" v="111"/>
        <pc:sldMkLst>
          <pc:docMk/>
          <pc:sldMk cId="2632695608" sldId="276"/>
        </pc:sldMkLst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632695608" sldId="276"/>
            <ac:spMk id="2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632695608" sldId="276"/>
            <ac:spMk id="4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632695608" sldId="276"/>
            <ac:spMk id="5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632695608" sldId="276"/>
            <ac:spMk id="6" creationId="{00000000-0000-0000-0000-000000000000}"/>
          </ac:spMkLst>
        </pc:spChg>
      </pc:sldChg>
      <pc:sldChg chg="modSp">
        <pc:chgData name="K00255824: Arnas Magilevicius" userId="e1794f92-ef67-4c2d-8245-323daa7a3f18" providerId="ADAL" clId="{C770F3D7-67C5-49BC-A378-4AA2AFDAD5F9}" dt="2022-10-20T10:51:00.742" v="111"/>
        <pc:sldMkLst>
          <pc:docMk/>
          <pc:sldMk cId="4015598340" sldId="277"/>
        </pc:sldMkLst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4015598340" sldId="277"/>
            <ac:spMk id="2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4015598340" sldId="277"/>
            <ac:spMk id="3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4015598340" sldId="277"/>
            <ac:spMk id="5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4015598340" sldId="277"/>
            <ac:spMk id="6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4015598340" sldId="277"/>
            <ac:spMk id="7" creationId="{00000000-0000-0000-0000-000000000000}"/>
          </ac:spMkLst>
        </pc:spChg>
        <pc:graphicFrameChg chg="mod">
          <ac:chgData name="K00255824: Arnas Magilevicius" userId="e1794f92-ef67-4c2d-8245-323daa7a3f18" providerId="ADAL" clId="{C770F3D7-67C5-49BC-A378-4AA2AFDAD5F9}" dt="2022-10-20T10:50:40.435" v="110"/>
          <ac:graphicFrameMkLst>
            <pc:docMk/>
            <pc:sldMk cId="4015598340" sldId="277"/>
            <ac:graphicFrameMk id="8" creationId="{00000000-0000-0000-0000-000000000000}"/>
          </ac:graphicFrameMkLst>
        </pc:graphicFrameChg>
      </pc:sldChg>
      <pc:sldChg chg="modSp mod ord">
        <pc:chgData name="K00255824: Arnas Magilevicius" userId="e1794f92-ef67-4c2d-8245-323daa7a3f18" providerId="ADAL" clId="{C770F3D7-67C5-49BC-A378-4AA2AFDAD5F9}" dt="2022-10-23T21:44:31.115" v="659"/>
        <pc:sldMkLst>
          <pc:docMk/>
          <pc:sldMk cId="129071968" sldId="278"/>
        </pc:sldMkLst>
        <pc:spChg chg="mod">
          <ac:chgData name="K00255824: Arnas Magilevicius" userId="e1794f92-ef67-4c2d-8245-323daa7a3f18" providerId="ADAL" clId="{C770F3D7-67C5-49BC-A378-4AA2AFDAD5F9}" dt="2022-10-20T11:23:44.189" v="317" actId="115"/>
          <ac:spMkLst>
            <pc:docMk/>
            <pc:sldMk cId="129071968" sldId="278"/>
            <ac:spMk id="2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3T21:41:59.987" v="641" actId="207"/>
          <ac:spMkLst>
            <pc:docMk/>
            <pc:sldMk cId="129071968" sldId="278"/>
            <ac:spMk id="3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29071968" sldId="278"/>
            <ac:spMk id="5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29071968" sldId="278"/>
            <ac:spMk id="6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29071968" sldId="278"/>
            <ac:spMk id="7" creationId="{00000000-0000-0000-0000-000000000000}"/>
          </ac:spMkLst>
        </pc:spChg>
        <pc:graphicFrameChg chg="mod modGraphic">
          <ac:chgData name="K00255824: Arnas Magilevicius" userId="e1794f92-ef67-4c2d-8245-323daa7a3f18" providerId="ADAL" clId="{C770F3D7-67C5-49BC-A378-4AA2AFDAD5F9}" dt="2022-10-23T21:42:21.498" v="647" actId="207"/>
          <ac:graphicFrameMkLst>
            <pc:docMk/>
            <pc:sldMk cId="129071968" sldId="278"/>
            <ac:graphicFrameMk id="8" creationId="{00000000-0000-0000-0000-000000000000}"/>
          </ac:graphicFrameMkLst>
        </pc:graphicFrameChg>
      </pc:sldChg>
      <pc:sldChg chg="modSp mod ord">
        <pc:chgData name="K00255824: Arnas Magilevicius" userId="e1794f92-ef67-4c2d-8245-323daa7a3f18" providerId="ADAL" clId="{C770F3D7-67C5-49BC-A378-4AA2AFDAD5F9}" dt="2022-10-23T21:41:32.751" v="636" actId="207"/>
        <pc:sldMkLst>
          <pc:docMk/>
          <pc:sldMk cId="2788333131" sldId="279"/>
        </pc:sldMkLst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788333131" sldId="279"/>
            <ac:spMk id="2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3T21:41:32.751" v="636" actId="207"/>
          <ac:spMkLst>
            <pc:docMk/>
            <pc:sldMk cId="2788333131" sldId="279"/>
            <ac:spMk id="3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788333131" sldId="279"/>
            <ac:spMk id="4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788333131" sldId="279"/>
            <ac:spMk id="5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788333131" sldId="279"/>
            <ac:spMk id="6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788333131" sldId="279"/>
            <ac:spMk id="7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788333131" sldId="279"/>
            <ac:spMk id="8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2788333131" sldId="279"/>
            <ac:spMk id="9" creationId="{00000000-0000-0000-0000-000000000000}"/>
          </ac:spMkLst>
        </pc:spChg>
      </pc:sldChg>
      <pc:sldChg chg="modSp ord">
        <pc:chgData name="K00255824: Arnas Magilevicius" userId="e1794f92-ef67-4c2d-8245-323daa7a3f18" providerId="ADAL" clId="{C770F3D7-67C5-49BC-A378-4AA2AFDAD5F9}" dt="2022-10-20T11:27:34.880" v="351"/>
        <pc:sldMkLst>
          <pc:docMk/>
          <pc:sldMk cId="1332294091" sldId="280"/>
        </pc:sldMkLst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332294091" sldId="280"/>
            <ac:spMk id="2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332294091" sldId="280"/>
            <ac:spMk id="3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332294091" sldId="280"/>
            <ac:spMk id="4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332294091" sldId="280"/>
            <ac:spMk id="5" creationId="{00000000-0000-0000-0000-000000000000}"/>
          </ac:spMkLst>
        </pc:spChg>
      </pc:sldChg>
      <pc:sldChg chg="modSp ord">
        <pc:chgData name="K00255824: Arnas Magilevicius" userId="e1794f92-ef67-4c2d-8245-323daa7a3f18" providerId="ADAL" clId="{C770F3D7-67C5-49BC-A378-4AA2AFDAD5F9}" dt="2022-10-20T11:27:36.262" v="353"/>
        <pc:sldMkLst>
          <pc:docMk/>
          <pc:sldMk cId="109062006" sldId="281"/>
        </pc:sldMkLst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09062006" sldId="281"/>
            <ac:spMk id="2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09062006" sldId="281"/>
            <ac:spMk id="3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09062006" sldId="281"/>
            <ac:spMk id="4" creationId="{00000000-0000-0000-0000-000000000000}"/>
          </ac:spMkLst>
        </pc:spChg>
      </pc:sldChg>
      <pc:sldChg chg="modSp ord">
        <pc:chgData name="K00255824: Arnas Magilevicius" userId="e1794f92-ef67-4c2d-8245-323daa7a3f18" providerId="ADAL" clId="{C770F3D7-67C5-49BC-A378-4AA2AFDAD5F9}" dt="2022-10-20T11:27:37.853" v="355"/>
        <pc:sldMkLst>
          <pc:docMk/>
          <pc:sldMk cId="3971194441" sldId="282"/>
        </pc:sldMkLst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3971194441" sldId="282"/>
            <ac:spMk id="2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3971194441" sldId="282"/>
            <ac:spMk id="3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3971194441" sldId="282"/>
            <ac:spMk id="4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3971194441" sldId="282"/>
            <ac:spMk id="5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3971194441" sldId="282"/>
            <ac:spMk id="6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3971194441" sldId="282"/>
            <ac:spMk id="7" creationId="{00000000-0000-0000-0000-000000000000}"/>
          </ac:spMkLst>
        </pc:spChg>
      </pc:sldChg>
      <pc:sldChg chg="modSp ord">
        <pc:chgData name="K00255824: Arnas Magilevicius" userId="e1794f92-ef67-4c2d-8245-323daa7a3f18" providerId="ADAL" clId="{C770F3D7-67C5-49BC-A378-4AA2AFDAD5F9}" dt="2022-10-20T11:27:39.861" v="357"/>
        <pc:sldMkLst>
          <pc:docMk/>
          <pc:sldMk cId="1445667631" sldId="283"/>
        </pc:sldMkLst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445667631" sldId="283"/>
            <ac:spMk id="2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445667631" sldId="283"/>
            <ac:spMk id="3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445667631" sldId="283"/>
            <ac:spMk id="4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445667631" sldId="283"/>
            <ac:spMk id="5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445667631" sldId="283"/>
            <ac:spMk id="6" creationId="{00000000-0000-0000-0000-000000000000}"/>
          </ac:spMkLst>
        </pc:spChg>
        <pc:spChg chg="mod">
          <ac:chgData name="K00255824: Arnas Magilevicius" userId="e1794f92-ef67-4c2d-8245-323daa7a3f18" providerId="ADAL" clId="{C770F3D7-67C5-49BC-A378-4AA2AFDAD5F9}" dt="2022-10-20T10:51:00.742" v="111"/>
          <ac:spMkLst>
            <pc:docMk/>
            <pc:sldMk cId="1445667631" sldId="283"/>
            <ac:spMk id="7" creationId="{00000000-0000-0000-0000-000000000000}"/>
          </ac:spMkLst>
        </pc:spChg>
      </pc:sldChg>
      <pc:sldChg chg="new del">
        <pc:chgData name="K00255824: Arnas Magilevicius" userId="e1794f92-ef67-4c2d-8245-323daa7a3f18" providerId="ADAL" clId="{C770F3D7-67C5-49BC-A378-4AA2AFDAD5F9}" dt="2022-10-20T11:31:24.658" v="380" actId="680"/>
        <pc:sldMkLst>
          <pc:docMk/>
          <pc:sldMk cId="576570740" sldId="284"/>
        </pc:sldMkLst>
      </pc:sldChg>
      <pc:sldChg chg="addSp delSp modSp new mod">
        <pc:chgData name="K00255824: Arnas Magilevicius" userId="e1794f92-ef67-4c2d-8245-323daa7a3f18" providerId="ADAL" clId="{C770F3D7-67C5-49BC-A378-4AA2AFDAD5F9}" dt="2022-10-23T23:05:38.695" v="1101" actId="1076"/>
        <pc:sldMkLst>
          <pc:docMk/>
          <pc:sldMk cId="3447827747" sldId="284"/>
        </pc:sldMkLst>
        <pc:spChg chg="mod">
          <ac:chgData name="K00255824: Arnas Magilevicius" userId="e1794f92-ef67-4c2d-8245-323daa7a3f18" providerId="ADAL" clId="{C770F3D7-67C5-49BC-A378-4AA2AFDAD5F9}" dt="2022-10-23T21:44:36.806" v="660" actId="122"/>
          <ac:spMkLst>
            <pc:docMk/>
            <pc:sldMk cId="3447827747" sldId="284"/>
            <ac:spMk id="2" creationId="{DB074F31-E2B0-C41E-35CD-311BB9A8A13C}"/>
          </ac:spMkLst>
        </pc:spChg>
        <pc:spChg chg="del">
          <ac:chgData name="K00255824: Arnas Magilevicius" userId="e1794f92-ef67-4c2d-8245-323daa7a3f18" providerId="ADAL" clId="{C770F3D7-67C5-49BC-A378-4AA2AFDAD5F9}" dt="2022-10-20T11:32:55.381" v="411" actId="22"/>
          <ac:spMkLst>
            <pc:docMk/>
            <pc:sldMk cId="3447827747" sldId="284"/>
            <ac:spMk id="3" creationId="{A9B303DA-5D6E-34B9-4C51-19C88966A9A3}"/>
          </ac:spMkLst>
        </pc:spChg>
        <pc:spChg chg="mod">
          <ac:chgData name="K00255824: Arnas Magilevicius" userId="e1794f92-ef67-4c2d-8245-323daa7a3f18" providerId="ADAL" clId="{C770F3D7-67C5-49BC-A378-4AA2AFDAD5F9}" dt="2022-10-23T21:42:38.924" v="650" actId="207"/>
          <ac:spMkLst>
            <pc:docMk/>
            <pc:sldMk cId="3447827747" sldId="284"/>
            <ac:spMk id="4" creationId="{ACEA652B-95C5-8970-7C0C-76E863870F1A}"/>
          </ac:spMkLst>
        </pc:spChg>
        <pc:picChg chg="add mod">
          <ac:chgData name="K00255824: Arnas Magilevicius" userId="e1794f92-ef67-4c2d-8245-323daa7a3f18" providerId="ADAL" clId="{C770F3D7-67C5-49BC-A378-4AA2AFDAD5F9}" dt="2022-10-23T23:05:38.695" v="1101" actId="1076"/>
          <ac:picMkLst>
            <pc:docMk/>
            <pc:sldMk cId="3447827747" sldId="284"/>
            <ac:picMk id="8" creationId="{CE24CE1C-167A-52CE-A840-826FC7C21D08}"/>
          </ac:picMkLst>
        </pc:picChg>
        <pc:picChg chg="add mod ord">
          <ac:chgData name="K00255824: Arnas Magilevicius" userId="e1794f92-ef67-4c2d-8245-323daa7a3f18" providerId="ADAL" clId="{C770F3D7-67C5-49BC-A378-4AA2AFDAD5F9}" dt="2022-10-20T11:33:04.878" v="414" actId="14100"/>
          <ac:picMkLst>
            <pc:docMk/>
            <pc:sldMk cId="3447827747" sldId="284"/>
            <ac:picMk id="9" creationId="{426FC142-8783-86D6-B079-958247508FD3}"/>
          </ac:picMkLst>
        </pc:picChg>
      </pc:sldChg>
      <pc:sldChg chg="modSp mod">
        <pc:chgData name="K00255824: Arnas Magilevicius" userId="e1794f92-ef67-4c2d-8245-323daa7a3f18" providerId="ADAL" clId="{C770F3D7-67C5-49BC-A378-4AA2AFDAD5F9}" dt="2022-10-23T21:41:27.438" v="635" actId="207"/>
        <pc:sldMkLst>
          <pc:docMk/>
          <pc:sldMk cId="1421496780" sldId="285"/>
        </pc:sldMkLst>
        <pc:spChg chg="mod">
          <ac:chgData name="K00255824: Arnas Magilevicius" userId="e1794f92-ef67-4c2d-8245-323daa7a3f18" providerId="ADAL" clId="{C770F3D7-67C5-49BC-A378-4AA2AFDAD5F9}" dt="2022-10-23T21:41:27.438" v="635" actId="207"/>
          <ac:spMkLst>
            <pc:docMk/>
            <pc:sldMk cId="1421496780" sldId="285"/>
            <ac:spMk id="3" creationId="{00000000-0000-0000-0000-000000000000}"/>
          </ac:spMkLst>
        </pc:spChg>
      </pc:sldChg>
      <pc:sldChg chg="addSp delSp modSp mod">
        <pc:chgData name="K00255824: Arnas Magilevicius" userId="e1794f92-ef67-4c2d-8245-323daa7a3f18" providerId="ADAL" clId="{C770F3D7-67C5-49BC-A378-4AA2AFDAD5F9}" dt="2022-10-23T22:00:39.271" v="838" actId="1076"/>
        <pc:sldMkLst>
          <pc:docMk/>
          <pc:sldMk cId="2828616802" sldId="289"/>
        </pc:sldMkLst>
        <pc:picChg chg="add del mod">
          <ac:chgData name="K00255824: Arnas Magilevicius" userId="e1794f92-ef67-4c2d-8245-323daa7a3f18" providerId="ADAL" clId="{C770F3D7-67C5-49BC-A378-4AA2AFDAD5F9}" dt="2022-10-23T22:00:14.710" v="833"/>
          <ac:picMkLst>
            <pc:docMk/>
            <pc:sldMk cId="2828616802" sldId="289"/>
            <ac:picMk id="3" creationId="{BFBAEB91-30F3-3A24-A634-AD9792E3C39E}"/>
          </ac:picMkLst>
        </pc:picChg>
        <pc:picChg chg="mod">
          <ac:chgData name="K00255824: Arnas Magilevicius" userId="e1794f92-ef67-4c2d-8245-323daa7a3f18" providerId="ADAL" clId="{C770F3D7-67C5-49BC-A378-4AA2AFDAD5F9}" dt="2022-10-23T22:00:39.271" v="838" actId="1076"/>
          <ac:picMkLst>
            <pc:docMk/>
            <pc:sldMk cId="2828616802" sldId="289"/>
            <ac:picMk id="13" creationId="{54F7B06E-D1E0-B517-5BD1-2C428D0C37CC}"/>
          </ac:picMkLst>
        </pc:picChg>
      </pc:sldChg>
      <pc:sldChg chg="addSp modSp mod">
        <pc:chgData name="K00255824: Arnas Magilevicius" userId="e1794f92-ef67-4c2d-8245-323daa7a3f18" providerId="ADAL" clId="{C770F3D7-67C5-49BC-A378-4AA2AFDAD5F9}" dt="2022-10-23T23:04:52.209" v="1091" actId="1076"/>
        <pc:sldMkLst>
          <pc:docMk/>
          <pc:sldMk cId="478340825" sldId="290"/>
        </pc:sldMkLst>
        <pc:spChg chg="mod">
          <ac:chgData name="K00255824: Arnas Magilevicius" userId="e1794f92-ef67-4c2d-8245-323daa7a3f18" providerId="ADAL" clId="{C770F3D7-67C5-49BC-A378-4AA2AFDAD5F9}" dt="2022-10-23T21:40:20.417" v="627" actId="122"/>
          <ac:spMkLst>
            <pc:docMk/>
            <pc:sldMk cId="478340825" sldId="290"/>
            <ac:spMk id="2" creationId="{D61C59C7-82AE-845E-978B-A52144157D96}"/>
          </ac:spMkLst>
        </pc:spChg>
        <pc:picChg chg="add mod">
          <ac:chgData name="K00255824: Arnas Magilevicius" userId="e1794f92-ef67-4c2d-8245-323daa7a3f18" providerId="ADAL" clId="{C770F3D7-67C5-49BC-A378-4AA2AFDAD5F9}" dt="2022-10-23T23:04:52.209" v="1091" actId="1076"/>
          <ac:picMkLst>
            <pc:docMk/>
            <pc:sldMk cId="478340825" sldId="290"/>
            <ac:picMk id="4" creationId="{FB8DCEB2-491D-0B32-B66E-6A8D815B0583}"/>
          </ac:picMkLst>
        </pc:picChg>
      </pc:sldChg>
      <pc:sldChg chg="addSp modSp mod">
        <pc:chgData name="K00255824: Arnas Magilevicius" userId="e1794f92-ef67-4c2d-8245-323daa7a3f18" providerId="ADAL" clId="{C770F3D7-67C5-49BC-A378-4AA2AFDAD5F9}" dt="2022-10-23T22:01:13.186" v="841" actId="1076"/>
        <pc:sldMkLst>
          <pc:docMk/>
          <pc:sldMk cId="3643677971" sldId="294"/>
        </pc:sldMkLst>
        <pc:spChg chg="mod">
          <ac:chgData name="K00255824: Arnas Magilevicius" userId="e1794f92-ef67-4c2d-8245-323daa7a3f18" providerId="ADAL" clId="{C770F3D7-67C5-49BC-A378-4AA2AFDAD5F9}" dt="2022-10-23T21:40:11.009" v="626" actId="122"/>
          <ac:spMkLst>
            <pc:docMk/>
            <pc:sldMk cId="3643677971" sldId="294"/>
            <ac:spMk id="2" creationId="{71716F91-E90F-04ED-2B6D-00D869BD9757}"/>
          </ac:spMkLst>
        </pc:spChg>
        <pc:picChg chg="add mod">
          <ac:chgData name="K00255824: Arnas Magilevicius" userId="e1794f92-ef67-4c2d-8245-323daa7a3f18" providerId="ADAL" clId="{C770F3D7-67C5-49BC-A378-4AA2AFDAD5F9}" dt="2022-10-23T22:01:13.186" v="841" actId="1076"/>
          <ac:picMkLst>
            <pc:docMk/>
            <pc:sldMk cId="3643677971" sldId="294"/>
            <ac:picMk id="4" creationId="{B60C676D-A9C3-DBBB-0DCB-1EF66D525FA0}"/>
          </ac:picMkLst>
        </pc:picChg>
      </pc:sldChg>
      <pc:sldChg chg="addSp delSp modSp new mod">
        <pc:chgData name="K00255824: Arnas Magilevicius" userId="e1794f92-ef67-4c2d-8245-323daa7a3f18" providerId="ADAL" clId="{C770F3D7-67C5-49BC-A378-4AA2AFDAD5F9}" dt="2022-10-23T21:53:29.705" v="765" actId="20577"/>
        <pc:sldMkLst>
          <pc:docMk/>
          <pc:sldMk cId="2926952403" sldId="295"/>
        </pc:sldMkLst>
        <pc:spChg chg="mod">
          <ac:chgData name="K00255824: Arnas Magilevicius" userId="e1794f92-ef67-4c2d-8245-323daa7a3f18" providerId="ADAL" clId="{C770F3D7-67C5-49BC-A378-4AA2AFDAD5F9}" dt="2022-10-23T21:47:12.684" v="739" actId="20577"/>
          <ac:spMkLst>
            <pc:docMk/>
            <pc:sldMk cId="2926952403" sldId="295"/>
            <ac:spMk id="2" creationId="{54D39112-060C-FA55-A84F-01809DCD3F14}"/>
          </ac:spMkLst>
        </pc:spChg>
        <pc:spChg chg="mod">
          <ac:chgData name="K00255824: Arnas Magilevicius" userId="e1794f92-ef67-4c2d-8245-323daa7a3f18" providerId="ADAL" clId="{C770F3D7-67C5-49BC-A378-4AA2AFDAD5F9}" dt="2022-10-23T21:53:29.705" v="765" actId="20577"/>
          <ac:spMkLst>
            <pc:docMk/>
            <pc:sldMk cId="2926952403" sldId="295"/>
            <ac:spMk id="3" creationId="{8771A997-BB6D-B88D-4484-36338CE67D4D}"/>
          </ac:spMkLst>
        </pc:spChg>
        <pc:spChg chg="del">
          <ac:chgData name="K00255824: Arnas Magilevicius" userId="e1794f92-ef67-4c2d-8245-323daa7a3f18" providerId="ADAL" clId="{C770F3D7-67C5-49BC-A378-4AA2AFDAD5F9}" dt="2022-10-23T21:33:08.390" v="465" actId="22"/>
          <ac:spMkLst>
            <pc:docMk/>
            <pc:sldMk cId="2926952403" sldId="295"/>
            <ac:spMk id="4" creationId="{D8B1D66A-53CE-52BD-304E-3D9D1BAD5C56}"/>
          </ac:spMkLst>
        </pc:spChg>
        <pc:picChg chg="add mod ord">
          <ac:chgData name="K00255824: Arnas Magilevicius" userId="e1794f92-ef67-4c2d-8245-323daa7a3f18" providerId="ADAL" clId="{C770F3D7-67C5-49BC-A378-4AA2AFDAD5F9}" dt="2022-10-23T21:51:57.439" v="740" actId="14100"/>
          <ac:picMkLst>
            <pc:docMk/>
            <pc:sldMk cId="2926952403" sldId="295"/>
            <ac:picMk id="9" creationId="{BDAFDA3E-76BD-ACC2-B295-5CAC154706E5}"/>
          </ac:picMkLst>
        </pc:picChg>
      </pc:sldChg>
      <pc:sldChg chg="addSp delSp modSp new mod">
        <pc:chgData name="K00255824: Arnas Magilevicius" userId="e1794f92-ef67-4c2d-8245-323daa7a3f18" providerId="ADAL" clId="{C770F3D7-67C5-49BC-A378-4AA2AFDAD5F9}" dt="2022-10-23T21:43:44.542" v="655" actId="14100"/>
        <pc:sldMkLst>
          <pc:docMk/>
          <pc:sldMk cId="2442696088" sldId="296"/>
        </pc:sldMkLst>
        <pc:spChg chg="mod">
          <ac:chgData name="K00255824: Arnas Magilevicius" userId="e1794f92-ef67-4c2d-8245-323daa7a3f18" providerId="ADAL" clId="{C770F3D7-67C5-49BC-A378-4AA2AFDAD5F9}" dt="2022-10-23T21:42:51.183" v="651" actId="122"/>
          <ac:spMkLst>
            <pc:docMk/>
            <pc:sldMk cId="2442696088" sldId="296"/>
            <ac:spMk id="2" creationId="{4B607DFE-314C-3145-ED87-4B5799C192AD}"/>
          </ac:spMkLst>
        </pc:spChg>
        <pc:spChg chg="mod">
          <ac:chgData name="K00255824: Arnas Magilevicius" userId="e1794f92-ef67-4c2d-8245-323daa7a3f18" providerId="ADAL" clId="{C770F3D7-67C5-49BC-A378-4AA2AFDAD5F9}" dt="2022-10-23T21:37:55.718" v="598" actId="122"/>
          <ac:spMkLst>
            <pc:docMk/>
            <pc:sldMk cId="2442696088" sldId="296"/>
            <ac:spMk id="3" creationId="{40389D4F-66D5-69C9-8E7E-6573EA33EE20}"/>
          </ac:spMkLst>
        </pc:spChg>
        <pc:spChg chg="del">
          <ac:chgData name="K00255824: Arnas Magilevicius" userId="e1794f92-ef67-4c2d-8245-323daa7a3f18" providerId="ADAL" clId="{C770F3D7-67C5-49BC-A378-4AA2AFDAD5F9}" dt="2022-10-23T21:35:24.236" v="538" actId="22"/>
          <ac:spMkLst>
            <pc:docMk/>
            <pc:sldMk cId="2442696088" sldId="296"/>
            <ac:spMk id="4" creationId="{DFE6095A-0C1A-BA57-2FC5-5F0CED0574C4}"/>
          </ac:spMkLst>
        </pc:spChg>
        <pc:spChg chg="mod">
          <ac:chgData name="K00255824: Arnas Magilevicius" userId="e1794f92-ef67-4c2d-8245-323daa7a3f18" providerId="ADAL" clId="{C770F3D7-67C5-49BC-A378-4AA2AFDAD5F9}" dt="2022-10-23T21:38:06.981" v="601" actId="20577"/>
          <ac:spMkLst>
            <pc:docMk/>
            <pc:sldMk cId="2442696088" sldId="296"/>
            <ac:spMk id="5" creationId="{02522931-29C6-9DE9-7AFC-1E0ADD53FC75}"/>
          </ac:spMkLst>
        </pc:spChg>
        <pc:spChg chg="del">
          <ac:chgData name="K00255824: Arnas Magilevicius" userId="e1794f92-ef67-4c2d-8245-323daa7a3f18" providerId="ADAL" clId="{C770F3D7-67C5-49BC-A378-4AA2AFDAD5F9}" dt="2022-10-23T21:35:59.619" v="540" actId="22"/>
          <ac:spMkLst>
            <pc:docMk/>
            <pc:sldMk cId="2442696088" sldId="296"/>
            <ac:spMk id="6" creationId="{0920C4D9-B44D-586A-066E-3524A0897CEF}"/>
          </ac:spMkLst>
        </pc:spChg>
        <pc:picChg chg="add mod ord">
          <ac:chgData name="K00255824: Arnas Magilevicius" userId="e1794f92-ef67-4c2d-8245-323daa7a3f18" providerId="ADAL" clId="{C770F3D7-67C5-49BC-A378-4AA2AFDAD5F9}" dt="2022-10-23T21:43:34.115" v="653" actId="14100"/>
          <ac:picMkLst>
            <pc:docMk/>
            <pc:sldMk cId="2442696088" sldId="296"/>
            <ac:picMk id="11" creationId="{70BA1E0F-F7C1-E9C9-7A08-47A211CEC867}"/>
          </ac:picMkLst>
        </pc:picChg>
        <pc:picChg chg="add mod ord">
          <ac:chgData name="K00255824: Arnas Magilevicius" userId="e1794f92-ef67-4c2d-8245-323daa7a3f18" providerId="ADAL" clId="{C770F3D7-67C5-49BC-A378-4AA2AFDAD5F9}" dt="2022-10-23T21:43:44.542" v="655" actId="14100"/>
          <ac:picMkLst>
            <pc:docMk/>
            <pc:sldMk cId="2442696088" sldId="296"/>
            <ac:picMk id="13" creationId="{75E69636-E1E7-2A11-3FC1-C75ADA1AB7FF}"/>
          </ac:picMkLst>
        </pc:picChg>
      </pc:sldChg>
      <pc:sldChg chg="modSp new mod">
        <pc:chgData name="K00255824: Arnas Magilevicius" userId="e1794f92-ef67-4c2d-8245-323daa7a3f18" providerId="ADAL" clId="{C770F3D7-67C5-49BC-A378-4AA2AFDAD5F9}" dt="2022-10-23T21:59:54.806" v="823" actId="20577"/>
        <pc:sldMkLst>
          <pc:docMk/>
          <pc:sldMk cId="1543417887" sldId="297"/>
        </pc:sldMkLst>
        <pc:spChg chg="mod">
          <ac:chgData name="K00255824: Arnas Magilevicius" userId="e1794f92-ef67-4c2d-8245-323daa7a3f18" providerId="ADAL" clId="{C770F3D7-67C5-49BC-A378-4AA2AFDAD5F9}" dt="2022-10-23T21:59:54.806" v="823" actId="20577"/>
          <ac:spMkLst>
            <pc:docMk/>
            <pc:sldMk cId="1543417887" sldId="297"/>
            <ac:spMk id="2" creationId="{5B2924BC-1D1B-D4E5-F0AC-31ECEF7AE038}"/>
          </ac:spMkLst>
        </pc:spChg>
      </pc:sldChg>
      <pc:sldChg chg="addSp delSp modSp new mod ord">
        <pc:chgData name="K00255824: Arnas Magilevicius" userId="e1794f92-ef67-4c2d-8245-323daa7a3f18" providerId="ADAL" clId="{C770F3D7-67C5-49BC-A378-4AA2AFDAD5F9}" dt="2022-10-23T23:28:20.208" v="1138" actId="113"/>
        <pc:sldMkLst>
          <pc:docMk/>
          <pc:sldMk cId="4206067889" sldId="298"/>
        </pc:sldMkLst>
        <pc:spChg chg="mod">
          <ac:chgData name="K00255824: Arnas Magilevicius" userId="e1794f92-ef67-4c2d-8245-323daa7a3f18" providerId="ADAL" clId="{C770F3D7-67C5-49BC-A378-4AA2AFDAD5F9}" dt="2022-10-23T22:58:43.260" v="858" actId="20577"/>
          <ac:spMkLst>
            <pc:docMk/>
            <pc:sldMk cId="4206067889" sldId="298"/>
            <ac:spMk id="2" creationId="{BEDFCD98-5034-A6C8-EB25-1732145C8F1B}"/>
          </ac:spMkLst>
        </pc:spChg>
        <pc:spChg chg="mod">
          <ac:chgData name="K00255824: Arnas Magilevicius" userId="e1794f92-ef67-4c2d-8245-323daa7a3f18" providerId="ADAL" clId="{C770F3D7-67C5-49BC-A378-4AA2AFDAD5F9}" dt="2022-10-23T23:28:20.208" v="1138" actId="113"/>
          <ac:spMkLst>
            <pc:docMk/>
            <pc:sldMk cId="4206067889" sldId="298"/>
            <ac:spMk id="3" creationId="{4AE6766B-409A-EAC3-162A-A78ECB0FD802}"/>
          </ac:spMkLst>
        </pc:spChg>
        <pc:picChg chg="add mod">
          <ac:chgData name="K00255824: Arnas Magilevicius" userId="e1794f92-ef67-4c2d-8245-323daa7a3f18" providerId="ADAL" clId="{C770F3D7-67C5-49BC-A378-4AA2AFDAD5F9}" dt="2022-10-23T23:08:15.763" v="1125" actId="1076"/>
          <ac:picMkLst>
            <pc:docMk/>
            <pc:sldMk cId="4206067889" sldId="298"/>
            <ac:picMk id="8" creationId="{EB292AD3-FC8D-5376-B2E6-89E9BC2263FD}"/>
          </ac:picMkLst>
        </pc:picChg>
        <pc:picChg chg="add mod">
          <ac:chgData name="K00255824: Arnas Magilevicius" userId="e1794f92-ef67-4c2d-8245-323daa7a3f18" providerId="ADAL" clId="{C770F3D7-67C5-49BC-A378-4AA2AFDAD5F9}" dt="2022-10-23T23:06:46.595" v="1114" actId="1076"/>
          <ac:picMkLst>
            <pc:docMk/>
            <pc:sldMk cId="4206067889" sldId="298"/>
            <ac:picMk id="10" creationId="{92FFC8CE-0121-BBC9-4D9B-B11EC95EFB3E}"/>
          </ac:picMkLst>
        </pc:picChg>
        <pc:picChg chg="add mod">
          <ac:chgData name="K00255824: Arnas Magilevicius" userId="e1794f92-ef67-4c2d-8245-323daa7a3f18" providerId="ADAL" clId="{C770F3D7-67C5-49BC-A378-4AA2AFDAD5F9}" dt="2022-10-23T23:07:12.815" v="1118" actId="1076"/>
          <ac:picMkLst>
            <pc:docMk/>
            <pc:sldMk cId="4206067889" sldId="298"/>
            <ac:picMk id="12" creationId="{07125051-3D41-85A5-EA68-33445741E7F5}"/>
          </ac:picMkLst>
        </pc:picChg>
        <pc:picChg chg="add del mod">
          <ac:chgData name="K00255824: Arnas Magilevicius" userId="e1794f92-ef67-4c2d-8245-323daa7a3f18" providerId="ADAL" clId="{C770F3D7-67C5-49BC-A378-4AA2AFDAD5F9}" dt="2022-10-23T23:08:14.111" v="1124" actId="478"/>
          <ac:picMkLst>
            <pc:docMk/>
            <pc:sldMk cId="4206067889" sldId="298"/>
            <ac:picMk id="14" creationId="{DE9E5EC2-32C8-DEEF-3328-583BF2198DE5}"/>
          </ac:picMkLst>
        </pc:picChg>
      </pc:sldChg>
    </pc:docChg>
  </pc:docChgLst>
  <pc:docChgLst>
    <pc:chgData name="K00256954: Eoin Delaney" userId="S::k00256954@student.lit.ie::eb772cb9-26b3-437a-9a2a-2105d8ad5f67" providerId="AD" clId="Web-{F3C25840-180B-D7CF-79CF-5E19398569F3}"/>
    <pc:docChg chg="modSld">
      <pc:chgData name="K00256954: Eoin Delaney" userId="S::k00256954@student.lit.ie::eb772cb9-26b3-437a-9a2a-2105d8ad5f67" providerId="AD" clId="Web-{F3C25840-180B-D7CF-79CF-5E19398569F3}" dt="2022-10-21T14:46:48.046" v="128" actId="20577"/>
      <pc:docMkLst>
        <pc:docMk/>
      </pc:docMkLst>
      <pc:sldChg chg="modSp">
        <pc:chgData name="K00256954: Eoin Delaney" userId="S::k00256954@student.lit.ie::eb772cb9-26b3-437a-9a2a-2105d8ad5f67" providerId="AD" clId="Web-{F3C25840-180B-D7CF-79CF-5E19398569F3}" dt="2022-10-21T14:46:48.046" v="128" actId="20577"/>
        <pc:sldMkLst>
          <pc:docMk/>
          <pc:sldMk cId="1627619141" sldId="275"/>
        </pc:sldMkLst>
        <pc:spChg chg="mod">
          <ac:chgData name="K00256954: Eoin Delaney" userId="S::k00256954@student.lit.ie::eb772cb9-26b3-437a-9a2a-2105d8ad5f67" providerId="AD" clId="Web-{F3C25840-180B-D7CF-79CF-5E19398569F3}" dt="2022-10-21T14:35:12.961" v="26" actId="20577"/>
          <ac:spMkLst>
            <pc:docMk/>
            <pc:sldMk cId="1627619141" sldId="275"/>
            <ac:spMk id="2" creationId="{00000000-0000-0000-0000-000000000000}"/>
          </ac:spMkLst>
        </pc:spChg>
        <pc:spChg chg="mod">
          <ac:chgData name="K00256954: Eoin Delaney" userId="S::k00256954@student.lit.ie::eb772cb9-26b3-437a-9a2a-2105d8ad5f67" providerId="AD" clId="Web-{F3C25840-180B-D7CF-79CF-5E19398569F3}" dt="2022-10-21T14:46:48.046" v="128" actId="20577"/>
          <ac:spMkLst>
            <pc:docMk/>
            <pc:sldMk cId="1627619141" sldId="275"/>
            <ac:spMk id="3" creationId="{00000000-0000-0000-0000-000000000000}"/>
          </ac:spMkLst>
        </pc:spChg>
      </pc:sldChg>
    </pc:docChg>
  </pc:docChgLst>
  <pc:docChgLst>
    <pc:chgData name="K00263592: Vinicius Gomes Parzanini" userId="S::k00263592@student.lit.ie::f995eac4-f516-41a0-93e5-e4d874fb50ee" providerId="AD" clId="Web-{1B270A5F-F20B-E43F-9E82-A1B66070E3C7}"/>
    <pc:docChg chg="addSld delSld modSld sldOrd">
      <pc:chgData name="K00263592: Vinicius Gomes Parzanini" userId="S::k00263592@student.lit.ie::f995eac4-f516-41a0-93e5-e4d874fb50ee" providerId="AD" clId="Web-{1B270A5F-F20B-E43F-9E82-A1B66070E3C7}" dt="2022-10-24T00:38:25.941" v="1036"/>
      <pc:docMkLst>
        <pc:docMk/>
      </pc:docMkLst>
      <pc:sldChg chg="ord">
        <pc:chgData name="K00263592: Vinicius Gomes Parzanini" userId="S::k00263592@student.lit.ie::f995eac4-f516-41a0-93e5-e4d874fb50ee" providerId="AD" clId="Web-{1B270A5F-F20B-E43F-9E82-A1B66070E3C7}" dt="2022-10-24T00:38:25.941" v="1036"/>
        <pc:sldMkLst>
          <pc:docMk/>
          <pc:sldMk cId="1627619141" sldId="275"/>
        </pc:sldMkLst>
      </pc:sldChg>
      <pc:sldChg chg="addSp delSp modSp mod modClrScheme chgLayout">
        <pc:chgData name="K00263592: Vinicius Gomes Parzanini" userId="S::k00263592@student.lit.ie::f995eac4-f516-41a0-93e5-e4d874fb50ee" providerId="AD" clId="Web-{1B270A5F-F20B-E43F-9E82-A1B66070E3C7}" dt="2022-10-23T23:19:50.467" v="126" actId="20577"/>
        <pc:sldMkLst>
          <pc:docMk/>
          <pc:sldMk cId="2788333131" sldId="279"/>
        </pc:sldMkLst>
        <pc:spChg chg="mod">
          <ac:chgData name="K00263592: Vinicius Gomes Parzanini" userId="S::k00263592@student.lit.ie::f995eac4-f516-41a0-93e5-e4d874fb50ee" providerId="AD" clId="Web-{1B270A5F-F20B-E43F-9E82-A1B66070E3C7}" dt="2022-10-23T23:15:19.239" v="39" actId="1076"/>
          <ac:spMkLst>
            <pc:docMk/>
            <pc:sldMk cId="2788333131" sldId="279"/>
            <ac:spMk id="2" creationId="{00000000-0000-0000-0000-000000000000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3T23:19:50.467" v="126" actId="20577"/>
          <ac:spMkLst>
            <pc:docMk/>
            <pc:sldMk cId="2788333131" sldId="279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1B270A5F-F20B-E43F-9E82-A1B66070E3C7}" dt="2022-10-23T22:57:32.621" v="1"/>
          <ac:spMkLst>
            <pc:docMk/>
            <pc:sldMk cId="2788333131" sldId="279"/>
            <ac:spMk id="5" creationId="{1B2702DB-7315-AB82-BA78-A1CFD103D0ED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3T22:57:35.214" v="2"/>
          <ac:spMkLst>
            <pc:docMk/>
            <pc:sldMk cId="2788333131" sldId="279"/>
            <ac:spMk id="7" creationId="{00000000-0000-0000-0000-000000000000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3T22:57:35.214" v="2"/>
          <ac:spMkLst>
            <pc:docMk/>
            <pc:sldMk cId="2788333131" sldId="279"/>
            <ac:spMk id="8" creationId="{00000000-0000-0000-0000-000000000000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3T22:57:35.214" v="2"/>
          <ac:spMkLst>
            <pc:docMk/>
            <pc:sldMk cId="2788333131" sldId="279"/>
            <ac:spMk id="9" creationId="{00000000-0000-0000-0000-000000000000}"/>
          </ac:spMkLst>
        </pc:spChg>
        <pc:spChg chg="add mod">
          <ac:chgData name="K00263592: Vinicius Gomes Parzanini" userId="S::k00263592@student.lit.ie::f995eac4-f516-41a0-93e5-e4d874fb50ee" providerId="AD" clId="Web-{1B270A5F-F20B-E43F-9E82-A1B66070E3C7}" dt="2022-10-23T23:02:45.662" v="24" actId="20577"/>
          <ac:spMkLst>
            <pc:docMk/>
            <pc:sldMk cId="2788333131" sldId="279"/>
            <ac:spMk id="11" creationId="{3C3288A0-676D-146F-6583-8A669C2FCA53}"/>
          </ac:spMkLst>
        </pc:spChg>
        <pc:spChg chg="add del mod">
          <ac:chgData name="K00263592: Vinicius Gomes Parzanini" userId="S::k00263592@student.lit.ie::f995eac4-f516-41a0-93e5-e4d874fb50ee" providerId="AD" clId="Web-{1B270A5F-F20B-E43F-9E82-A1B66070E3C7}" dt="2022-10-23T23:14:36.064" v="28"/>
          <ac:spMkLst>
            <pc:docMk/>
            <pc:sldMk cId="2788333131" sldId="279"/>
            <ac:spMk id="14" creationId="{E5936757-77ED-2495-A841-5963DA9ABE67}"/>
          </ac:spMkLst>
        </pc:spChg>
        <pc:picChg chg="add del mod ord">
          <ac:chgData name="K00263592: Vinicius Gomes Parzanini" userId="S::k00263592@student.lit.ie::f995eac4-f516-41a0-93e5-e4d874fb50ee" providerId="AD" clId="Web-{1B270A5F-F20B-E43F-9E82-A1B66070E3C7}" dt="2022-10-23T23:14:00.641" v="27"/>
          <ac:picMkLst>
            <pc:docMk/>
            <pc:sldMk cId="2788333131" sldId="279"/>
            <ac:picMk id="6" creationId="{259E875A-A129-6706-A25B-38370608DE28}"/>
          </ac:picMkLst>
        </pc:picChg>
        <pc:picChg chg="del">
          <ac:chgData name="K00263592: Vinicius Gomes Parzanini" userId="S::k00263592@student.lit.ie::f995eac4-f516-41a0-93e5-e4d874fb50ee" providerId="AD" clId="Web-{1B270A5F-F20B-E43F-9E82-A1B66070E3C7}" dt="2022-10-23T22:57:30.917" v="0"/>
          <ac:picMkLst>
            <pc:docMk/>
            <pc:sldMk cId="2788333131" sldId="279"/>
            <ac:picMk id="13" creationId="{E3FFFF79-985C-3F24-76D1-A0546CE3DC0E}"/>
          </ac:picMkLst>
        </pc:picChg>
        <pc:picChg chg="add mod ord">
          <ac:chgData name="K00263592: Vinicius Gomes Parzanini" userId="S::k00263592@student.lit.ie::f995eac4-f516-41a0-93e5-e4d874fb50ee" providerId="AD" clId="Web-{1B270A5F-F20B-E43F-9E82-A1B66070E3C7}" dt="2022-10-23T23:15:05.268" v="37" actId="1076"/>
          <ac:picMkLst>
            <pc:docMk/>
            <pc:sldMk cId="2788333131" sldId="279"/>
            <ac:picMk id="15" creationId="{DC313418-3415-D7D7-487A-8729019CF27D}"/>
          </ac:picMkLst>
        </pc:picChg>
      </pc:sldChg>
      <pc:sldChg chg="del">
        <pc:chgData name="K00263592: Vinicius Gomes Parzanini" userId="S::k00263592@student.lit.ie::f995eac4-f516-41a0-93e5-e4d874fb50ee" providerId="AD" clId="Web-{1B270A5F-F20B-E43F-9E82-A1B66070E3C7}" dt="2022-10-23T23:17:33.791" v="83"/>
        <pc:sldMkLst>
          <pc:docMk/>
          <pc:sldMk cId="1421496780" sldId="285"/>
        </pc:sldMkLst>
      </pc:sldChg>
      <pc:sldChg chg="del">
        <pc:chgData name="K00263592: Vinicius Gomes Parzanini" userId="S::k00263592@student.lit.ie::f995eac4-f516-41a0-93e5-e4d874fb50ee" providerId="AD" clId="Web-{1B270A5F-F20B-E43F-9E82-A1B66070E3C7}" dt="2022-10-23T23:17:35.119" v="84"/>
        <pc:sldMkLst>
          <pc:docMk/>
          <pc:sldMk cId="2659426432" sldId="286"/>
        </pc:sldMkLst>
      </pc:sldChg>
      <pc:sldChg chg="del">
        <pc:chgData name="K00263592: Vinicius Gomes Parzanini" userId="S::k00263592@student.lit.ie::f995eac4-f516-41a0-93e5-e4d874fb50ee" providerId="AD" clId="Web-{1B270A5F-F20B-E43F-9E82-A1B66070E3C7}" dt="2022-10-23T23:17:36.150" v="85"/>
        <pc:sldMkLst>
          <pc:docMk/>
          <pc:sldMk cId="449566351" sldId="287"/>
        </pc:sldMkLst>
      </pc:sldChg>
      <pc:sldChg chg="del">
        <pc:chgData name="K00263592: Vinicius Gomes Parzanini" userId="S::k00263592@student.lit.ie::f995eac4-f516-41a0-93e5-e4d874fb50ee" providerId="AD" clId="Web-{1B270A5F-F20B-E43F-9E82-A1B66070E3C7}" dt="2022-10-23T23:17:37.463" v="86"/>
        <pc:sldMkLst>
          <pc:docMk/>
          <pc:sldMk cId="1038424557" sldId="288"/>
        </pc:sldMkLst>
      </pc:sldChg>
      <pc:sldChg chg="del">
        <pc:chgData name="K00263592: Vinicius Gomes Parzanini" userId="S::k00263592@student.lit.ie::f995eac4-f516-41a0-93e5-e4d874fb50ee" providerId="AD" clId="Web-{1B270A5F-F20B-E43F-9E82-A1B66070E3C7}" dt="2022-10-23T23:17:39.416" v="87"/>
        <pc:sldMkLst>
          <pc:docMk/>
          <pc:sldMk cId="2828616802" sldId="289"/>
        </pc:sldMkLst>
      </pc:sldChg>
      <pc:sldChg chg="addSp delSp modSp add replId">
        <pc:chgData name="K00263592: Vinicius Gomes Parzanini" userId="S::k00263592@student.lit.ie::f995eac4-f516-41a0-93e5-e4d874fb50ee" providerId="AD" clId="Web-{1B270A5F-F20B-E43F-9E82-A1B66070E3C7}" dt="2022-10-23T23:23:53.866" v="174" actId="20577"/>
        <pc:sldMkLst>
          <pc:docMk/>
          <pc:sldMk cId="1997528576" sldId="299"/>
        </pc:sldMkLst>
        <pc:spChg chg="mod">
          <ac:chgData name="K00263592: Vinicius Gomes Parzanini" userId="S::k00263592@student.lit.ie::f995eac4-f516-41a0-93e5-e4d874fb50ee" providerId="AD" clId="Web-{1B270A5F-F20B-E43F-9E82-A1B66070E3C7}" dt="2022-10-23T23:23:53.866" v="174" actId="20577"/>
          <ac:spMkLst>
            <pc:docMk/>
            <pc:sldMk cId="1997528576" sldId="299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1B270A5F-F20B-E43F-9E82-A1B66070E3C7}" dt="2022-10-23T23:20:51.782" v="131"/>
          <ac:spMkLst>
            <pc:docMk/>
            <pc:sldMk cId="1997528576" sldId="299"/>
            <ac:spMk id="6" creationId="{AE7E1AE7-7B95-8D77-6E0C-4D5FECB9A9A4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3T23:18:00.542" v="96" actId="20577"/>
          <ac:spMkLst>
            <pc:docMk/>
            <pc:sldMk cId="1997528576" sldId="299"/>
            <ac:spMk id="11" creationId="{3C3288A0-676D-146F-6583-8A669C2FCA53}"/>
          </ac:spMkLst>
        </pc:spChg>
        <pc:picChg chg="add del mod">
          <ac:chgData name="K00263592: Vinicius Gomes Parzanini" userId="S::k00263592@student.lit.ie::f995eac4-f516-41a0-93e5-e4d874fb50ee" providerId="AD" clId="Web-{1B270A5F-F20B-E43F-9E82-A1B66070E3C7}" dt="2022-10-23T23:20:35.797" v="130"/>
          <ac:picMkLst>
            <pc:docMk/>
            <pc:sldMk cId="1997528576" sldId="299"/>
            <ac:picMk id="4" creationId="{AE39C80D-5528-4808-6946-A02BBC415F9F}"/>
          </ac:picMkLst>
        </pc:picChg>
        <pc:picChg chg="add mod ord">
          <ac:chgData name="K00263592: Vinicius Gomes Parzanini" userId="S::k00263592@student.lit.ie::f995eac4-f516-41a0-93e5-e4d874fb50ee" providerId="AD" clId="Web-{1B270A5F-F20B-E43F-9E82-A1B66070E3C7}" dt="2022-10-23T23:21:15.767" v="140" actId="1076"/>
          <ac:picMkLst>
            <pc:docMk/>
            <pc:sldMk cId="1997528576" sldId="299"/>
            <ac:picMk id="10" creationId="{D0282EC6-7FD5-8E0A-D0A5-1C78C30A0B6C}"/>
          </ac:picMkLst>
        </pc:picChg>
        <pc:picChg chg="del">
          <ac:chgData name="K00263592: Vinicius Gomes Parzanini" userId="S::k00263592@student.lit.ie::f995eac4-f516-41a0-93e5-e4d874fb50ee" providerId="AD" clId="Web-{1B270A5F-F20B-E43F-9E82-A1B66070E3C7}" dt="2022-10-23T23:20:27.265" v="128"/>
          <ac:picMkLst>
            <pc:docMk/>
            <pc:sldMk cId="1997528576" sldId="299"/>
            <ac:picMk id="15" creationId="{DC313418-3415-D7D7-487A-8729019CF27D}"/>
          </ac:picMkLst>
        </pc:picChg>
      </pc:sldChg>
      <pc:sldChg chg="addSp delSp modSp add replId">
        <pc:chgData name="K00263592: Vinicius Gomes Parzanini" userId="S::k00263592@student.lit.ie::f995eac4-f516-41a0-93e5-e4d874fb50ee" providerId="AD" clId="Web-{1B270A5F-F20B-E43F-9E82-A1B66070E3C7}" dt="2022-10-23T23:33:34.713" v="473" actId="20577"/>
        <pc:sldMkLst>
          <pc:docMk/>
          <pc:sldMk cId="3165290331" sldId="300"/>
        </pc:sldMkLst>
        <pc:spChg chg="mod">
          <ac:chgData name="K00263592: Vinicius Gomes Parzanini" userId="S::k00263592@student.lit.ie::f995eac4-f516-41a0-93e5-e4d874fb50ee" providerId="AD" clId="Web-{1B270A5F-F20B-E43F-9E82-A1B66070E3C7}" dt="2022-10-23T23:33:34.713" v="473" actId="20577"/>
          <ac:spMkLst>
            <pc:docMk/>
            <pc:sldMk cId="3165290331" sldId="300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1B270A5F-F20B-E43F-9E82-A1B66070E3C7}" dt="2022-10-23T23:24:59.196" v="179"/>
          <ac:spMkLst>
            <pc:docMk/>
            <pc:sldMk cId="3165290331" sldId="300"/>
            <ac:spMk id="6" creationId="{D15D668E-F57C-607E-31E6-D6C1660496A1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3T23:25:52.291" v="209" actId="20577"/>
          <ac:spMkLst>
            <pc:docMk/>
            <pc:sldMk cId="3165290331" sldId="300"/>
            <ac:spMk id="11" creationId="{3C3288A0-676D-146F-6583-8A669C2FCA53}"/>
          </ac:spMkLst>
        </pc:spChg>
        <pc:picChg chg="add del mod">
          <ac:chgData name="K00263592: Vinicius Gomes Parzanini" userId="S::k00263592@student.lit.ie::f995eac4-f516-41a0-93e5-e4d874fb50ee" providerId="AD" clId="Web-{1B270A5F-F20B-E43F-9E82-A1B66070E3C7}" dt="2022-10-23T23:24:42.992" v="177"/>
          <ac:picMkLst>
            <pc:docMk/>
            <pc:sldMk cId="3165290331" sldId="300"/>
            <ac:picMk id="4" creationId="{66DC227E-3382-4523-D65F-DEF591C1A83C}"/>
          </ac:picMkLst>
        </pc:picChg>
        <pc:picChg chg="del">
          <ac:chgData name="K00263592: Vinicius Gomes Parzanini" userId="S::k00263592@student.lit.ie::f995eac4-f516-41a0-93e5-e4d874fb50ee" providerId="AD" clId="Web-{1B270A5F-F20B-E43F-9E82-A1B66070E3C7}" dt="2022-10-23T23:24:45.117" v="178"/>
          <ac:picMkLst>
            <pc:docMk/>
            <pc:sldMk cId="3165290331" sldId="300"/>
            <ac:picMk id="10" creationId="{D0282EC6-7FD5-8E0A-D0A5-1C78C30A0B6C}"/>
          </ac:picMkLst>
        </pc:picChg>
        <pc:picChg chg="add mod ord">
          <ac:chgData name="K00263592: Vinicius Gomes Parzanini" userId="S::k00263592@student.lit.ie::f995eac4-f516-41a0-93e5-e4d874fb50ee" providerId="AD" clId="Web-{1B270A5F-F20B-E43F-9E82-A1B66070E3C7}" dt="2022-10-23T23:25:22.853" v="186" actId="1076"/>
          <ac:picMkLst>
            <pc:docMk/>
            <pc:sldMk cId="3165290331" sldId="300"/>
            <ac:picMk id="12" creationId="{41D85903-AC18-76FE-9383-B5B5A0B779E8}"/>
          </ac:picMkLst>
        </pc:picChg>
      </pc:sldChg>
      <pc:sldChg chg="addSp delSp modSp add replId">
        <pc:chgData name="K00263592: Vinicius Gomes Parzanini" userId="S::k00263592@student.lit.ie::f995eac4-f516-41a0-93e5-e4d874fb50ee" providerId="AD" clId="Web-{1B270A5F-F20B-E43F-9E82-A1B66070E3C7}" dt="2022-10-23T23:47:12.131" v="726" actId="1076"/>
        <pc:sldMkLst>
          <pc:docMk/>
          <pc:sldMk cId="2525718715" sldId="301"/>
        </pc:sldMkLst>
        <pc:spChg chg="mod">
          <ac:chgData name="K00263592: Vinicius Gomes Parzanini" userId="S::k00263592@student.lit.ie::f995eac4-f516-41a0-93e5-e4d874fb50ee" providerId="AD" clId="Web-{1B270A5F-F20B-E43F-9E82-A1B66070E3C7}" dt="2022-10-23T23:47:12.131" v="726" actId="1076"/>
          <ac:spMkLst>
            <pc:docMk/>
            <pc:sldMk cId="2525718715" sldId="301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1B270A5F-F20B-E43F-9E82-A1B66070E3C7}" dt="2022-10-23T23:29:58.471" v="328"/>
          <ac:spMkLst>
            <pc:docMk/>
            <pc:sldMk cId="2525718715" sldId="301"/>
            <ac:spMk id="5" creationId="{EF644320-EC7D-5CA9-1650-A8ABBD590E42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3T23:29:19.173" v="325" actId="20577"/>
          <ac:spMkLst>
            <pc:docMk/>
            <pc:sldMk cId="2525718715" sldId="301"/>
            <ac:spMk id="11" creationId="{3C3288A0-676D-146F-6583-8A669C2FCA53}"/>
          </ac:spMkLst>
        </pc:spChg>
        <pc:picChg chg="add mod ord">
          <ac:chgData name="K00263592: Vinicius Gomes Parzanini" userId="S::k00263592@student.lit.ie::f995eac4-f516-41a0-93e5-e4d874fb50ee" providerId="AD" clId="Web-{1B270A5F-F20B-E43F-9E82-A1B66070E3C7}" dt="2022-10-23T23:30:21.550" v="333" actId="1076"/>
          <ac:picMkLst>
            <pc:docMk/>
            <pc:sldMk cId="2525718715" sldId="301"/>
            <ac:picMk id="6" creationId="{B6830739-9603-5EC3-C148-900AED13B245}"/>
          </ac:picMkLst>
        </pc:picChg>
        <pc:picChg chg="del">
          <ac:chgData name="K00263592: Vinicius Gomes Parzanini" userId="S::k00263592@student.lit.ie::f995eac4-f516-41a0-93e5-e4d874fb50ee" providerId="AD" clId="Web-{1B270A5F-F20B-E43F-9E82-A1B66070E3C7}" dt="2022-10-23T23:29:32.299" v="327"/>
          <ac:picMkLst>
            <pc:docMk/>
            <pc:sldMk cId="2525718715" sldId="301"/>
            <ac:picMk id="12" creationId="{41D85903-AC18-76FE-9383-B5B5A0B779E8}"/>
          </ac:picMkLst>
        </pc:picChg>
      </pc:sldChg>
      <pc:sldChg chg="addSp delSp modSp add replId">
        <pc:chgData name="K00263592: Vinicius Gomes Parzanini" userId="S::k00263592@student.lit.ie::f995eac4-f516-41a0-93e5-e4d874fb50ee" providerId="AD" clId="Web-{1B270A5F-F20B-E43F-9E82-A1B66070E3C7}" dt="2022-10-23T23:47:02.802" v="725" actId="1076"/>
        <pc:sldMkLst>
          <pc:docMk/>
          <pc:sldMk cId="1633327659" sldId="302"/>
        </pc:sldMkLst>
        <pc:spChg chg="mod">
          <ac:chgData name="K00263592: Vinicius Gomes Parzanini" userId="S::k00263592@student.lit.ie::f995eac4-f516-41a0-93e5-e4d874fb50ee" providerId="AD" clId="Web-{1B270A5F-F20B-E43F-9E82-A1B66070E3C7}" dt="2022-10-23T23:47:02.802" v="725" actId="1076"/>
          <ac:spMkLst>
            <pc:docMk/>
            <pc:sldMk cId="1633327659" sldId="302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1B270A5F-F20B-E43F-9E82-A1B66070E3C7}" dt="2022-10-23T23:34:33.058" v="476"/>
          <ac:spMkLst>
            <pc:docMk/>
            <pc:sldMk cId="1633327659" sldId="302"/>
            <ac:spMk id="5" creationId="{AC9033B2-68F6-6C91-C37D-75236017346A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3T23:34:58.840" v="492" actId="20577"/>
          <ac:spMkLst>
            <pc:docMk/>
            <pc:sldMk cId="1633327659" sldId="302"/>
            <ac:spMk id="11" creationId="{3C3288A0-676D-146F-6583-8A669C2FCA53}"/>
          </ac:spMkLst>
        </pc:spChg>
        <pc:picChg chg="del">
          <ac:chgData name="K00263592: Vinicius Gomes Parzanini" userId="S::k00263592@student.lit.ie::f995eac4-f516-41a0-93e5-e4d874fb50ee" providerId="AD" clId="Web-{1B270A5F-F20B-E43F-9E82-A1B66070E3C7}" dt="2022-10-23T23:34:20.542" v="475"/>
          <ac:picMkLst>
            <pc:docMk/>
            <pc:sldMk cId="1633327659" sldId="302"/>
            <ac:picMk id="6" creationId="{B6830739-9603-5EC3-C148-900AED13B245}"/>
          </ac:picMkLst>
        </pc:picChg>
        <pc:picChg chg="add mod ord">
          <ac:chgData name="K00263592: Vinicius Gomes Parzanini" userId="S::k00263592@student.lit.ie::f995eac4-f516-41a0-93e5-e4d874fb50ee" providerId="AD" clId="Web-{1B270A5F-F20B-E43F-9E82-A1B66070E3C7}" dt="2022-10-23T23:34:53.293" v="482" actId="1076"/>
          <ac:picMkLst>
            <pc:docMk/>
            <pc:sldMk cId="1633327659" sldId="302"/>
            <ac:picMk id="10" creationId="{C4FE099E-7882-8856-479D-E6ECA82C3C35}"/>
          </ac:picMkLst>
        </pc:picChg>
      </pc:sldChg>
      <pc:sldChg chg="addSp delSp modSp add replId">
        <pc:chgData name="K00263592: Vinicius Gomes Parzanini" userId="S::k00263592@student.lit.ie::f995eac4-f516-41a0-93e5-e4d874fb50ee" providerId="AD" clId="Web-{1B270A5F-F20B-E43F-9E82-A1B66070E3C7}" dt="2022-10-23T23:46:50.349" v="724" actId="14100"/>
        <pc:sldMkLst>
          <pc:docMk/>
          <pc:sldMk cId="2228297472" sldId="303"/>
        </pc:sldMkLst>
        <pc:spChg chg="mod">
          <ac:chgData name="K00263592: Vinicius Gomes Parzanini" userId="S::k00263592@student.lit.ie::f995eac4-f516-41a0-93e5-e4d874fb50ee" providerId="AD" clId="Web-{1B270A5F-F20B-E43F-9E82-A1B66070E3C7}" dt="2022-10-23T23:40:54.884" v="706" actId="1076"/>
          <ac:spMkLst>
            <pc:docMk/>
            <pc:sldMk cId="2228297472" sldId="303"/>
            <ac:spMk id="2" creationId="{00000000-0000-0000-0000-000000000000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3T23:46:50.349" v="724" actId="14100"/>
          <ac:spMkLst>
            <pc:docMk/>
            <pc:sldMk cId="2228297472" sldId="303"/>
            <ac:spMk id="3" creationId="{00000000-0000-0000-0000-000000000000}"/>
          </ac:spMkLst>
        </pc:spChg>
        <pc:spChg chg="add del mod">
          <ac:chgData name="K00263592: Vinicius Gomes Parzanini" userId="S::k00263592@student.lit.ie::f995eac4-f516-41a0-93e5-e4d874fb50ee" providerId="AD" clId="Web-{1B270A5F-F20B-E43F-9E82-A1B66070E3C7}" dt="2022-10-23T23:38:52.333" v="604"/>
          <ac:spMkLst>
            <pc:docMk/>
            <pc:sldMk cId="2228297472" sldId="303"/>
            <ac:spMk id="5" creationId="{6909F3ED-8BC5-7C83-5A98-6B3D3C3DD7CD}"/>
          </ac:spMkLst>
        </pc:spChg>
        <pc:spChg chg="del mod">
          <ac:chgData name="K00263592: Vinicius Gomes Parzanini" userId="S::k00263592@student.lit.ie::f995eac4-f516-41a0-93e5-e4d874fb50ee" providerId="AD" clId="Web-{1B270A5F-F20B-E43F-9E82-A1B66070E3C7}" dt="2022-10-23T23:37:24.236" v="585"/>
          <ac:spMkLst>
            <pc:docMk/>
            <pc:sldMk cId="2228297472" sldId="303"/>
            <ac:spMk id="11" creationId="{3C3288A0-676D-146F-6583-8A669C2FCA53}"/>
          </ac:spMkLst>
        </pc:spChg>
        <pc:spChg chg="add del mod">
          <ac:chgData name="K00263592: Vinicius Gomes Parzanini" userId="S::k00263592@student.lit.ie::f995eac4-f516-41a0-93e5-e4d874fb50ee" providerId="AD" clId="Web-{1B270A5F-F20B-E43F-9E82-A1B66070E3C7}" dt="2022-10-23T23:39:40.866" v="609"/>
          <ac:spMkLst>
            <pc:docMk/>
            <pc:sldMk cId="2228297472" sldId="303"/>
            <ac:spMk id="13" creationId="{8067B94B-0E44-9346-F9ED-95904B407EA4}"/>
          </ac:spMkLst>
        </pc:spChg>
        <pc:picChg chg="add del mod ord">
          <ac:chgData name="K00263592: Vinicius Gomes Parzanini" userId="S::k00263592@student.lit.ie::f995eac4-f516-41a0-93e5-e4d874fb50ee" providerId="AD" clId="Web-{1B270A5F-F20B-E43F-9E82-A1B66070E3C7}" dt="2022-10-23T23:39:23.068" v="608"/>
          <ac:picMkLst>
            <pc:docMk/>
            <pc:sldMk cId="2228297472" sldId="303"/>
            <ac:picMk id="6" creationId="{A9A0EF8A-9B4D-BB81-3D1B-59AD75D860E3}"/>
          </ac:picMkLst>
        </pc:picChg>
        <pc:picChg chg="del">
          <ac:chgData name="K00263592: Vinicius Gomes Parzanini" userId="S::k00263592@student.lit.ie::f995eac4-f516-41a0-93e5-e4d874fb50ee" providerId="AD" clId="Web-{1B270A5F-F20B-E43F-9E82-A1B66070E3C7}" dt="2022-10-23T23:37:42.455" v="603"/>
          <ac:picMkLst>
            <pc:docMk/>
            <pc:sldMk cId="2228297472" sldId="303"/>
            <ac:picMk id="10" creationId="{C4FE099E-7882-8856-479D-E6ECA82C3C35}"/>
          </ac:picMkLst>
        </pc:picChg>
        <pc:picChg chg="add mod ord">
          <ac:chgData name="K00263592: Vinicius Gomes Parzanini" userId="S::k00263592@student.lit.ie::f995eac4-f516-41a0-93e5-e4d874fb50ee" providerId="AD" clId="Web-{1B270A5F-F20B-E43F-9E82-A1B66070E3C7}" dt="2022-10-23T23:40:34.680" v="703" actId="14100"/>
          <ac:picMkLst>
            <pc:docMk/>
            <pc:sldMk cId="2228297472" sldId="303"/>
            <ac:picMk id="14" creationId="{D72B3500-C476-78C2-F914-D3B78F4D2E1E}"/>
          </ac:picMkLst>
        </pc:picChg>
      </pc:sldChg>
      <pc:sldChg chg="addSp delSp modSp">
        <pc:chgData name="K00263592: Vinicius Gomes Parzanini" userId="S::k00263592@student.lit.ie::f995eac4-f516-41a0-93e5-e4d874fb50ee" providerId="AD" clId="Web-{1B270A5F-F20B-E43F-9E82-A1B66070E3C7}" dt="2022-10-24T00:37:36.986" v="1035" actId="20577"/>
        <pc:sldMkLst>
          <pc:docMk/>
          <pc:sldMk cId="4174212263" sldId="304"/>
        </pc:sldMkLst>
        <pc:spChg chg="mod">
          <ac:chgData name="K00263592: Vinicius Gomes Parzanini" userId="S::k00263592@student.lit.ie::f995eac4-f516-41a0-93e5-e4d874fb50ee" providerId="AD" clId="Web-{1B270A5F-F20B-E43F-9E82-A1B66070E3C7}" dt="2022-10-24T00:36:55.781" v="1021" actId="20577"/>
          <ac:spMkLst>
            <pc:docMk/>
            <pc:sldMk cId="4174212263" sldId="304"/>
            <ac:spMk id="2" creationId="{F16A5395-0537-0F30-556F-D26F0EC09FF4}"/>
          </ac:spMkLst>
        </pc:spChg>
        <pc:spChg chg="mod">
          <ac:chgData name="K00263592: Vinicius Gomes Parzanini" userId="S::k00263592@student.lit.ie::f995eac4-f516-41a0-93e5-e4d874fb50ee" providerId="AD" clId="Web-{1B270A5F-F20B-E43F-9E82-A1B66070E3C7}" dt="2022-10-24T00:37:36.986" v="1035" actId="20577"/>
          <ac:spMkLst>
            <pc:docMk/>
            <pc:sldMk cId="4174212263" sldId="304"/>
            <ac:spMk id="3" creationId="{D4EDDA6C-9DB2-C81F-810B-E5308E75D7D8}"/>
          </ac:spMkLst>
        </pc:spChg>
        <pc:picChg chg="add del mod">
          <ac:chgData name="K00263592: Vinicius Gomes Parzanini" userId="S::k00263592@student.lit.ie::f995eac4-f516-41a0-93e5-e4d874fb50ee" providerId="AD" clId="Web-{1B270A5F-F20B-E43F-9E82-A1B66070E3C7}" dt="2022-10-24T00:18:59.589" v="919"/>
          <ac:picMkLst>
            <pc:docMk/>
            <pc:sldMk cId="4174212263" sldId="304"/>
            <ac:picMk id="7" creationId="{72326653-3973-3749-DC27-A460F02BE53E}"/>
          </ac:picMkLst>
        </pc:picChg>
        <pc:picChg chg="add del mod">
          <ac:chgData name="K00263592: Vinicius Gomes Parzanini" userId="S::k00263592@student.lit.ie::f995eac4-f516-41a0-93e5-e4d874fb50ee" providerId="AD" clId="Web-{1B270A5F-F20B-E43F-9E82-A1B66070E3C7}" dt="2022-10-24T00:19:28.965" v="925"/>
          <ac:picMkLst>
            <pc:docMk/>
            <pc:sldMk cId="4174212263" sldId="304"/>
            <ac:picMk id="8" creationId="{E369AE64-0D6F-5E96-2AD5-54B981863EA4}"/>
          </ac:picMkLst>
        </pc:picChg>
        <pc:picChg chg="add mod">
          <ac:chgData name="K00263592: Vinicius Gomes Parzanini" userId="S::k00263592@student.lit.ie::f995eac4-f516-41a0-93e5-e4d874fb50ee" providerId="AD" clId="Web-{1B270A5F-F20B-E43F-9E82-A1B66070E3C7}" dt="2022-10-24T00:34:55.993" v="999" actId="14100"/>
          <ac:picMkLst>
            <pc:docMk/>
            <pc:sldMk cId="4174212263" sldId="304"/>
            <ac:picMk id="9" creationId="{E40F29C3-5C64-3E1A-A58E-1DF6B4EE1763}"/>
          </ac:picMkLst>
        </pc:picChg>
        <pc:picChg chg="add mod">
          <ac:chgData name="K00263592: Vinicius Gomes Parzanini" userId="S::k00263592@student.lit.ie::f995eac4-f516-41a0-93e5-e4d874fb50ee" providerId="AD" clId="Web-{1B270A5F-F20B-E43F-9E82-A1B66070E3C7}" dt="2022-10-24T00:36:28.186" v="1011" actId="1076"/>
          <ac:picMkLst>
            <pc:docMk/>
            <pc:sldMk cId="4174212263" sldId="304"/>
            <ac:picMk id="10" creationId="{562A111B-5B67-A6C1-0EEA-AD064CB0A861}"/>
          </ac:picMkLst>
        </pc:picChg>
        <pc:picChg chg="add mod">
          <ac:chgData name="K00263592: Vinicius Gomes Parzanini" userId="S::k00263592@student.lit.ie::f995eac4-f516-41a0-93e5-e4d874fb50ee" providerId="AD" clId="Web-{1B270A5F-F20B-E43F-9E82-A1B66070E3C7}" dt="2022-10-24T00:36:31.498" v="1012" actId="1076"/>
          <ac:picMkLst>
            <pc:docMk/>
            <pc:sldMk cId="4174212263" sldId="304"/>
            <ac:picMk id="11" creationId="{06261F73-ADA5-FD31-3A44-5503A64E843E}"/>
          </ac:picMkLst>
        </pc:picChg>
        <pc:picChg chg="add mod">
          <ac:chgData name="K00263592: Vinicius Gomes Parzanini" userId="S::k00263592@student.lit.ie::f995eac4-f516-41a0-93e5-e4d874fb50ee" providerId="AD" clId="Web-{1B270A5F-F20B-E43F-9E82-A1B66070E3C7}" dt="2022-10-24T00:36:37.373" v="1013" actId="1076"/>
          <ac:picMkLst>
            <pc:docMk/>
            <pc:sldMk cId="4174212263" sldId="304"/>
            <ac:picMk id="12" creationId="{BF6EE833-658A-3214-2C7C-6D6AF040FA1E}"/>
          </ac:picMkLst>
        </pc:picChg>
        <pc:picChg chg="add mod">
          <ac:chgData name="K00263592: Vinicius Gomes Parzanini" userId="S::k00263592@student.lit.ie::f995eac4-f516-41a0-93e5-e4d874fb50ee" providerId="AD" clId="Web-{1B270A5F-F20B-E43F-9E82-A1B66070E3C7}" dt="2022-10-24T00:36:48.141" v="1015" actId="1076"/>
          <ac:picMkLst>
            <pc:docMk/>
            <pc:sldMk cId="4174212263" sldId="304"/>
            <ac:picMk id="13" creationId="{7A42C453-4552-1E12-D3E2-B0E340309B61}"/>
          </ac:picMkLst>
        </pc:picChg>
      </pc:sldChg>
    </pc:docChg>
  </pc:docChgLst>
  <pc:docChgLst>
    <pc:chgData name="K00256954: Eoin Delaney" userId="S::k00256954@student.lit.ie::eb772cb9-26b3-437a-9a2a-2105d8ad5f67" providerId="AD" clId="Web-{0B6FAF4A-204F-ED9B-53DB-C0C1D1D4FF18}"/>
    <pc:docChg chg="modSld">
      <pc:chgData name="K00256954: Eoin Delaney" userId="S::k00256954@student.lit.ie::eb772cb9-26b3-437a-9a2a-2105d8ad5f67" providerId="AD" clId="Web-{0B6FAF4A-204F-ED9B-53DB-C0C1D1D4FF18}" dt="2022-10-23T19:31:09.404" v="3"/>
      <pc:docMkLst>
        <pc:docMk/>
      </pc:docMkLst>
      <pc:sldChg chg="addSp modSp mod modClrScheme chgLayout">
        <pc:chgData name="K00256954: Eoin Delaney" userId="S::k00256954@student.lit.ie::eb772cb9-26b3-437a-9a2a-2105d8ad5f67" providerId="AD" clId="Web-{0B6FAF4A-204F-ED9B-53DB-C0C1D1D4FF18}" dt="2022-10-23T19:31:09.404" v="3"/>
        <pc:sldMkLst>
          <pc:docMk/>
          <pc:sldMk cId="1627619141" sldId="275"/>
        </pc:sldMkLst>
        <pc:spChg chg="mod">
          <ac:chgData name="K00256954: Eoin Delaney" userId="S::k00256954@student.lit.ie::eb772cb9-26b3-437a-9a2a-2105d8ad5f67" providerId="AD" clId="Web-{0B6FAF4A-204F-ED9B-53DB-C0C1D1D4FF18}" dt="2022-10-23T19:31:09.404" v="3"/>
          <ac:spMkLst>
            <pc:docMk/>
            <pc:sldMk cId="1627619141" sldId="275"/>
            <ac:spMk id="2" creationId="{00000000-0000-0000-0000-000000000000}"/>
          </ac:spMkLst>
        </pc:spChg>
        <pc:spChg chg="mod">
          <ac:chgData name="K00256954: Eoin Delaney" userId="S::k00256954@student.lit.ie::eb772cb9-26b3-437a-9a2a-2105d8ad5f67" providerId="AD" clId="Web-{0B6FAF4A-204F-ED9B-53DB-C0C1D1D4FF18}" dt="2022-10-23T19:31:09.404" v="3"/>
          <ac:spMkLst>
            <pc:docMk/>
            <pc:sldMk cId="1627619141" sldId="275"/>
            <ac:spMk id="3" creationId="{00000000-0000-0000-0000-000000000000}"/>
          </ac:spMkLst>
        </pc:spChg>
        <pc:spChg chg="mod">
          <ac:chgData name="K00256954: Eoin Delaney" userId="S::k00256954@student.lit.ie::eb772cb9-26b3-437a-9a2a-2105d8ad5f67" providerId="AD" clId="Web-{0B6FAF4A-204F-ED9B-53DB-C0C1D1D4FF18}" dt="2022-10-23T19:31:09.404" v="3"/>
          <ac:spMkLst>
            <pc:docMk/>
            <pc:sldMk cId="1627619141" sldId="275"/>
            <ac:spMk id="4" creationId="{00000000-0000-0000-0000-000000000000}"/>
          </ac:spMkLst>
        </pc:spChg>
        <pc:spChg chg="mod">
          <ac:chgData name="K00256954: Eoin Delaney" userId="S::k00256954@student.lit.ie::eb772cb9-26b3-437a-9a2a-2105d8ad5f67" providerId="AD" clId="Web-{0B6FAF4A-204F-ED9B-53DB-C0C1D1D4FF18}" dt="2022-10-23T19:31:09.404" v="3"/>
          <ac:spMkLst>
            <pc:docMk/>
            <pc:sldMk cId="1627619141" sldId="275"/>
            <ac:spMk id="5" creationId="{00000000-0000-0000-0000-000000000000}"/>
          </ac:spMkLst>
        </pc:spChg>
        <pc:spChg chg="mod">
          <ac:chgData name="K00256954: Eoin Delaney" userId="S::k00256954@student.lit.ie::eb772cb9-26b3-437a-9a2a-2105d8ad5f67" providerId="AD" clId="Web-{0B6FAF4A-204F-ED9B-53DB-C0C1D1D4FF18}" dt="2022-10-23T19:31:09.404" v="3"/>
          <ac:spMkLst>
            <pc:docMk/>
            <pc:sldMk cId="1627619141" sldId="275"/>
            <ac:spMk id="6" creationId="{00000000-0000-0000-0000-000000000000}"/>
          </ac:spMkLst>
        </pc:spChg>
        <pc:picChg chg="add mod ord">
          <ac:chgData name="K00256954: Eoin Delaney" userId="S::k00256954@student.lit.ie::eb772cb9-26b3-437a-9a2a-2105d8ad5f67" providerId="AD" clId="Web-{0B6FAF4A-204F-ED9B-53DB-C0C1D1D4FF18}" dt="2022-10-23T19:31:09.404" v="3"/>
          <ac:picMkLst>
            <pc:docMk/>
            <pc:sldMk cId="1627619141" sldId="275"/>
            <ac:picMk id="8" creationId="{660B9A03-75CA-1DDC-26A7-87C028902188}"/>
          </ac:picMkLst>
        </pc:picChg>
      </pc:sldChg>
    </pc:docChg>
  </pc:docChgLst>
  <pc:docChgLst>
    <pc:chgData name="K00256954: Eoin Delaney" userId="S::k00256954@student.lit.ie::eb772cb9-26b3-437a-9a2a-2105d8ad5f67" providerId="AD" clId="Web-{68A7EC93-997C-EA38-3588-A38A4E709D92}"/>
    <pc:docChg chg="modSld">
      <pc:chgData name="K00256954: Eoin Delaney" userId="S::k00256954@student.lit.ie::eb772cb9-26b3-437a-9a2a-2105d8ad5f67" providerId="AD" clId="Web-{68A7EC93-997C-EA38-3588-A38A4E709D92}" dt="2022-10-23T19:05:57.042" v="5" actId="20577"/>
      <pc:docMkLst>
        <pc:docMk/>
      </pc:docMkLst>
      <pc:sldChg chg="modSp">
        <pc:chgData name="K00256954: Eoin Delaney" userId="S::k00256954@student.lit.ie::eb772cb9-26b3-437a-9a2a-2105d8ad5f67" providerId="AD" clId="Web-{68A7EC93-997C-EA38-3588-A38A4E709D92}" dt="2022-10-23T19:05:57.042" v="5" actId="20577"/>
        <pc:sldMkLst>
          <pc:docMk/>
          <pc:sldMk cId="1627619141" sldId="275"/>
        </pc:sldMkLst>
        <pc:spChg chg="mod">
          <ac:chgData name="K00256954: Eoin Delaney" userId="S::k00256954@student.lit.ie::eb772cb9-26b3-437a-9a2a-2105d8ad5f67" providerId="AD" clId="Web-{68A7EC93-997C-EA38-3588-A38A4E709D92}" dt="2022-10-23T19:05:57.042" v="5" actId="20577"/>
          <ac:spMkLst>
            <pc:docMk/>
            <pc:sldMk cId="1627619141" sldId="275"/>
            <ac:spMk id="3" creationId="{00000000-0000-0000-0000-000000000000}"/>
          </ac:spMkLst>
        </pc:spChg>
      </pc:sldChg>
    </pc:docChg>
  </pc:docChgLst>
  <pc:docChgLst>
    <pc:chgData name="K00256954: Eoin Delaney" userId="S::k00256954@student.lit.ie::eb772cb9-26b3-437a-9a2a-2105d8ad5f67" providerId="AD" clId="Web-{C02342C9-321A-0DC5-D4D6-55DD71114A64}"/>
    <pc:docChg chg="addSld delSld modSld sldOrd">
      <pc:chgData name="K00256954: Eoin Delaney" userId="S::k00256954@student.lit.ie::eb772cb9-26b3-437a-9a2a-2105d8ad5f67" providerId="AD" clId="Web-{C02342C9-321A-0DC5-D4D6-55DD71114A64}" dt="2022-10-23T21:23:26.546" v="146"/>
      <pc:docMkLst>
        <pc:docMk/>
      </pc:docMkLst>
      <pc:sldChg chg="add del">
        <pc:chgData name="K00256954: Eoin Delaney" userId="S::k00256954@student.lit.ie::eb772cb9-26b3-437a-9a2a-2105d8ad5f67" providerId="AD" clId="Web-{C02342C9-321A-0DC5-D4D6-55DD71114A64}" dt="2022-10-23T21:22:43.763" v="136"/>
        <pc:sldMkLst>
          <pc:docMk/>
          <pc:sldMk cId="2632695608" sldId="276"/>
        </pc:sldMkLst>
      </pc:sldChg>
      <pc:sldChg chg="add del">
        <pc:chgData name="K00256954: Eoin Delaney" userId="S::k00256954@student.lit.ie::eb772cb9-26b3-437a-9a2a-2105d8ad5f67" providerId="AD" clId="Web-{C02342C9-321A-0DC5-D4D6-55DD71114A64}" dt="2022-10-23T21:22:44.122" v="137"/>
        <pc:sldMkLst>
          <pc:docMk/>
          <pc:sldMk cId="4015598340" sldId="277"/>
        </pc:sldMkLst>
      </pc:sldChg>
      <pc:sldChg chg="delSp modSp new">
        <pc:chgData name="K00256954: Eoin Delaney" userId="S::k00256954@student.lit.ie::eb772cb9-26b3-437a-9a2a-2105d8ad5f67" providerId="AD" clId="Web-{C02342C9-321A-0DC5-D4D6-55DD71114A64}" dt="2022-10-23T21:21:59.387" v="131"/>
        <pc:sldMkLst>
          <pc:docMk/>
          <pc:sldMk cId="478340825" sldId="290"/>
        </pc:sldMkLst>
        <pc:spChg chg="mod">
          <ac:chgData name="K00256954: Eoin Delaney" userId="S::k00256954@student.lit.ie::eb772cb9-26b3-437a-9a2a-2105d8ad5f67" providerId="AD" clId="Web-{C02342C9-321A-0DC5-D4D6-55DD71114A64}" dt="2022-10-23T21:07:56.713" v="33" actId="20577"/>
          <ac:spMkLst>
            <pc:docMk/>
            <pc:sldMk cId="478340825" sldId="290"/>
            <ac:spMk id="2" creationId="{D61C59C7-82AE-845E-978B-A52144157D96}"/>
          </ac:spMkLst>
        </pc:spChg>
        <pc:spChg chg="del">
          <ac:chgData name="K00256954: Eoin Delaney" userId="S::k00256954@student.lit.ie::eb772cb9-26b3-437a-9a2a-2105d8ad5f67" providerId="AD" clId="Web-{C02342C9-321A-0DC5-D4D6-55DD71114A64}" dt="2022-10-23T21:21:59.387" v="131"/>
          <ac:spMkLst>
            <pc:docMk/>
            <pc:sldMk cId="478340825" sldId="290"/>
            <ac:spMk id="3" creationId="{0F6A7AB7-8C5E-6D07-747D-D8214712AF5F}"/>
          </ac:spMkLst>
        </pc:spChg>
      </pc:sldChg>
      <pc:sldChg chg="new del">
        <pc:chgData name="K00256954: Eoin Delaney" userId="S::k00256954@student.lit.ie::eb772cb9-26b3-437a-9a2a-2105d8ad5f67" providerId="AD" clId="Web-{C02342C9-321A-0DC5-D4D6-55DD71114A64}" dt="2022-10-23T21:04:23.017" v="15"/>
        <pc:sldMkLst>
          <pc:docMk/>
          <pc:sldMk cId="563545965" sldId="290"/>
        </pc:sldMkLst>
      </pc:sldChg>
      <pc:sldChg chg="new del">
        <pc:chgData name="K00256954: Eoin Delaney" userId="S::k00256954@student.lit.ie::eb772cb9-26b3-437a-9a2a-2105d8ad5f67" providerId="AD" clId="Web-{C02342C9-321A-0DC5-D4D6-55DD71114A64}" dt="2022-10-23T21:05:05.222" v="21"/>
        <pc:sldMkLst>
          <pc:docMk/>
          <pc:sldMk cId="1075272002" sldId="290"/>
        </pc:sldMkLst>
      </pc:sldChg>
      <pc:sldChg chg="new del">
        <pc:chgData name="K00256954: Eoin Delaney" userId="S::k00256954@student.lit.ie::eb772cb9-26b3-437a-9a2a-2105d8ad5f67" providerId="AD" clId="Web-{C02342C9-321A-0DC5-D4D6-55DD71114A64}" dt="2022-10-23T21:04:48.253" v="17"/>
        <pc:sldMkLst>
          <pc:docMk/>
          <pc:sldMk cId="1357886511" sldId="290"/>
        </pc:sldMkLst>
      </pc:sldChg>
      <pc:sldChg chg="addSp delSp modSp new del">
        <pc:chgData name="K00256954: Eoin Delaney" userId="S::k00256954@student.lit.ie::eb772cb9-26b3-437a-9a2a-2105d8ad5f67" providerId="AD" clId="Web-{C02342C9-321A-0DC5-D4D6-55DD71114A64}" dt="2022-10-23T21:04:18.439" v="13"/>
        <pc:sldMkLst>
          <pc:docMk/>
          <pc:sldMk cId="1758762893" sldId="290"/>
        </pc:sldMkLst>
        <pc:spChg chg="mod">
          <ac:chgData name="K00256954: Eoin Delaney" userId="S::k00256954@student.lit.ie::eb772cb9-26b3-437a-9a2a-2105d8ad5f67" providerId="AD" clId="Web-{C02342C9-321A-0DC5-D4D6-55DD71114A64}" dt="2022-10-23T20:55:38.433" v="4" actId="20577"/>
          <ac:spMkLst>
            <pc:docMk/>
            <pc:sldMk cId="1758762893" sldId="290"/>
            <ac:spMk id="2" creationId="{98573B2B-961A-BD7A-AA93-DEC0D0FFCEA9}"/>
          </ac:spMkLst>
        </pc:spChg>
        <pc:spChg chg="del">
          <ac:chgData name="K00256954: Eoin Delaney" userId="S::k00256954@student.lit.ie::eb772cb9-26b3-437a-9a2a-2105d8ad5f67" providerId="AD" clId="Web-{C02342C9-321A-0DC5-D4D6-55DD71114A64}" dt="2022-10-23T20:55:16.838" v="1"/>
          <ac:spMkLst>
            <pc:docMk/>
            <pc:sldMk cId="1758762893" sldId="290"/>
            <ac:spMk id="4" creationId="{FC8E2149-4182-2910-A978-4998B6C17FC3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0:56:19.388" v="7" actId="20577"/>
          <ac:spMkLst>
            <pc:docMk/>
            <pc:sldMk cId="1758762893" sldId="290"/>
            <ac:spMk id="6" creationId="{E8DED030-3680-920B-D3CD-0A32E9A0B580}"/>
          </ac:spMkLst>
        </pc:spChg>
        <pc:picChg chg="add mod ord">
          <ac:chgData name="K00256954: Eoin Delaney" userId="S::k00256954@student.lit.ie::eb772cb9-26b3-437a-9a2a-2105d8ad5f67" providerId="AD" clId="Web-{C02342C9-321A-0DC5-D4D6-55DD71114A64}" dt="2022-10-23T20:56:52.592" v="12" actId="1076"/>
          <ac:picMkLst>
            <pc:docMk/>
            <pc:sldMk cId="1758762893" sldId="290"/>
            <ac:picMk id="10" creationId="{77BAA837-634A-2511-F1EB-968374C05181}"/>
          </ac:picMkLst>
        </pc:picChg>
      </pc:sldChg>
      <pc:sldChg chg="new del">
        <pc:chgData name="K00256954: Eoin Delaney" userId="S::k00256954@student.lit.ie::eb772cb9-26b3-437a-9a2a-2105d8ad5f67" providerId="AD" clId="Web-{C02342C9-321A-0DC5-D4D6-55DD71114A64}" dt="2022-10-23T21:05:01.128" v="19"/>
        <pc:sldMkLst>
          <pc:docMk/>
          <pc:sldMk cId="3125844315" sldId="290"/>
        </pc:sldMkLst>
      </pc:sldChg>
      <pc:sldChg chg="addSp delSp modSp new mod ord modClrScheme chgLayout">
        <pc:chgData name="K00256954: Eoin Delaney" userId="S::k00256954@student.lit.ie::eb772cb9-26b3-437a-9a2a-2105d8ad5f67" providerId="AD" clId="Web-{C02342C9-321A-0DC5-D4D6-55DD71114A64}" dt="2022-10-23T21:21:27.432" v="130" actId="20577"/>
        <pc:sldMkLst>
          <pc:docMk/>
          <pc:sldMk cId="419125532" sldId="291"/>
        </pc:sldMkLst>
        <pc:spChg chg="mod">
          <ac:chgData name="K00256954: Eoin Delaney" userId="S::k00256954@student.lit.ie::eb772cb9-26b3-437a-9a2a-2105d8ad5f67" providerId="AD" clId="Web-{C02342C9-321A-0DC5-D4D6-55DD71114A64}" dt="2022-10-23T21:19:32.068" v="106"/>
          <ac:spMkLst>
            <pc:docMk/>
            <pc:sldMk cId="419125532" sldId="291"/>
            <ac:spMk id="2" creationId="{62964E5F-C0A7-3011-4B3A-035F035A4EC8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1:19:32.068" v="106"/>
          <ac:spMkLst>
            <pc:docMk/>
            <pc:sldMk cId="419125532" sldId="291"/>
            <ac:spMk id="3" creationId="{63AE011F-D321-7D36-8597-4F12D9345EE9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1:19:32.068" v="106"/>
          <ac:spMkLst>
            <pc:docMk/>
            <pc:sldMk cId="419125532" sldId="291"/>
            <ac:spMk id="4" creationId="{D4FB011F-0741-E3A1-1681-56B1CC5E3656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1:19:32.068" v="106"/>
          <ac:spMkLst>
            <pc:docMk/>
            <pc:sldMk cId="419125532" sldId="291"/>
            <ac:spMk id="5" creationId="{6F189FCE-E928-0B26-13DB-A10E74514C94}"/>
          </ac:spMkLst>
        </pc:spChg>
        <pc:spChg chg="add del mod">
          <ac:chgData name="K00256954: Eoin Delaney" userId="S::k00256954@student.lit.ie::eb772cb9-26b3-437a-9a2a-2105d8ad5f67" providerId="AD" clId="Web-{C02342C9-321A-0DC5-D4D6-55DD71114A64}" dt="2022-10-23T21:10:47.987" v="47"/>
          <ac:spMkLst>
            <pc:docMk/>
            <pc:sldMk cId="419125532" sldId="291"/>
            <ac:spMk id="8" creationId="{7B5B9F80-9F59-6230-DAA4-B577D9C258B2}"/>
          </ac:spMkLst>
        </pc:spChg>
        <pc:spChg chg="add del mod">
          <ac:chgData name="K00256954: Eoin Delaney" userId="S::k00256954@student.lit.ie::eb772cb9-26b3-437a-9a2a-2105d8ad5f67" providerId="AD" clId="Web-{C02342C9-321A-0DC5-D4D6-55DD71114A64}" dt="2022-10-23T21:13:50.914" v="56"/>
          <ac:spMkLst>
            <pc:docMk/>
            <pc:sldMk cId="419125532" sldId="291"/>
            <ac:spMk id="9" creationId="{7E82AA4A-330E-7262-A467-0C91D046D2BD}"/>
          </ac:spMkLst>
        </pc:spChg>
        <pc:spChg chg="add del mod">
          <ac:chgData name="K00256954: Eoin Delaney" userId="S::k00256954@student.lit.ie::eb772cb9-26b3-437a-9a2a-2105d8ad5f67" providerId="AD" clId="Web-{C02342C9-321A-0DC5-D4D6-55DD71114A64}" dt="2022-10-23T21:10:54.595" v="49"/>
          <ac:spMkLst>
            <pc:docMk/>
            <pc:sldMk cId="419125532" sldId="291"/>
            <ac:spMk id="10" creationId="{14E4964F-5907-FFA3-77F4-5E36F29F55CC}"/>
          </ac:spMkLst>
        </pc:spChg>
        <pc:spChg chg="add del mod">
          <ac:chgData name="K00256954: Eoin Delaney" userId="S::k00256954@student.lit.ie::eb772cb9-26b3-437a-9a2a-2105d8ad5f67" providerId="AD" clId="Web-{C02342C9-321A-0DC5-D4D6-55DD71114A64}" dt="2022-10-23T21:10:41.985" v="43"/>
          <ac:spMkLst>
            <pc:docMk/>
            <pc:sldMk cId="419125532" sldId="291"/>
            <ac:spMk id="11" creationId="{7B5B9F80-9F59-6230-DAA4-B577D9C258B2}"/>
          </ac:spMkLst>
        </pc:spChg>
        <pc:spChg chg="add mod">
          <ac:chgData name="K00256954: Eoin Delaney" userId="S::k00256954@student.lit.ie::eb772cb9-26b3-437a-9a2a-2105d8ad5f67" providerId="AD" clId="Web-{C02342C9-321A-0DC5-D4D6-55DD71114A64}" dt="2022-10-23T21:21:27.432" v="130" actId="20577"/>
          <ac:spMkLst>
            <pc:docMk/>
            <pc:sldMk cId="419125532" sldId="291"/>
            <ac:spMk id="12" creationId="{9B0DE730-6F68-15F3-808A-16467D258362}"/>
          </ac:spMkLst>
        </pc:spChg>
        <pc:spChg chg="add del mod">
          <ac:chgData name="K00256954: Eoin Delaney" userId="S::k00256954@student.lit.ie::eb772cb9-26b3-437a-9a2a-2105d8ad5f67" providerId="AD" clId="Web-{C02342C9-321A-0DC5-D4D6-55DD71114A64}" dt="2022-10-23T21:13:50.914" v="55"/>
          <ac:spMkLst>
            <pc:docMk/>
            <pc:sldMk cId="419125532" sldId="291"/>
            <ac:spMk id="14" creationId="{220F807D-4071-7054-B70F-98F1722DDFD0}"/>
          </ac:spMkLst>
        </pc:spChg>
        <pc:spChg chg="add del">
          <ac:chgData name="K00256954: Eoin Delaney" userId="S::k00256954@student.lit.ie::eb772cb9-26b3-437a-9a2a-2105d8ad5f67" providerId="AD" clId="Web-{C02342C9-321A-0DC5-D4D6-55DD71114A64}" dt="2022-10-23T21:19:26.771" v="104"/>
          <ac:spMkLst>
            <pc:docMk/>
            <pc:sldMk cId="419125532" sldId="291"/>
            <ac:spMk id="16" creationId="{CB6E9326-A80D-B91D-B0B3-487DA7C0C05F}"/>
          </ac:spMkLst>
        </pc:spChg>
        <pc:picChg chg="add del mod ord">
          <ac:chgData name="K00256954: Eoin Delaney" userId="S::k00256954@student.lit.ie::eb772cb9-26b3-437a-9a2a-2105d8ad5f67" providerId="AD" clId="Web-{C02342C9-321A-0DC5-D4D6-55DD71114A64}" dt="2022-10-23T21:13:32.289" v="52"/>
          <ac:picMkLst>
            <pc:docMk/>
            <pc:sldMk cId="419125532" sldId="291"/>
            <ac:picMk id="6" creationId="{571E3995-CE26-916B-B86D-01AFBF0C3668}"/>
          </ac:picMkLst>
        </pc:picChg>
        <pc:picChg chg="add mod ord">
          <ac:chgData name="K00256954: Eoin Delaney" userId="S::k00256954@student.lit.ie::eb772cb9-26b3-437a-9a2a-2105d8ad5f67" providerId="AD" clId="Web-{C02342C9-321A-0DC5-D4D6-55DD71114A64}" dt="2022-10-23T21:19:32.068" v="106"/>
          <ac:picMkLst>
            <pc:docMk/>
            <pc:sldMk cId="419125532" sldId="291"/>
            <ac:picMk id="7" creationId="{422CC2D4-02B1-2640-DE9E-5F43A61E864A}"/>
          </ac:picMkLst>
        </pc:picChg>
      </pc:sldChg>
      <pc:sldChg chg="new del">
        <pc:chgData name="K00256954: Eoin Delaney" userId="S::k00256954@student.lit.ie::eb772cb9-26b3-437a-9a2a-2105d8ad5f67" providerId="AD" clId="Web-{C02342C9-321A-0DC5-D4D6-55DD71114A64}" dt="2022-10-23T21:08:26.277" v="35"/>
        <pc:sldMkLst>
          <pc:docMk/>
          <pc:sldMk cId="3086702535" sldId="291"/>
        </pc:sldMkLst>
      </pc:sldChg>
      <pc:sldChg chg="addSp delSp modSp new mod modClrScheme chgLayout">
        <pc:chgData name="K00256954: Eoin Delaney" userId="S::k00256954@student.lit.ie::eb772cb9-26b3-437a-9a2a-2105d8ad5f67" providerId="AD" clId="Web-{C02342C9-321A-0DC5-D4D6-55DD71114A64}" dt="2022-10-23T21:17:19.954" v="84" actId="20577"/>
        <pc:sldMkLst>
          <pc:docMk/>
          <pc:sldMk cId="3470713846" sldId="292"/>
        </pc:sldMkLst>
        <pc:spChg chg="del">
          <ac:chgData name="K00256954: Eoin Delaney" userId="S::k00256954@student.lit.ie::eb772cb9-26b3-437a-9a2a-2105d8ad5f67" providerId="AD" clId="Web-{C02342C9-321A-0DC5-D4D6-55DD71114A64}" dt="2022-10-23T21:15:36.543" v="60"/>
          <ac:spMkLst>
            <pc:docMk/>
            <pc:sldMk cId="3470713846" sldId="292"/>
            <ac:spMk id="2" creationId="{3159E874-9695-B5AC-3E8A-682B560E5619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1:16:10.092" v="69"/>
          <ac:spMkLst>
            <pc:docMk/>
            <pc:sldMk cId="3470713846" sldId="292"/>
            <ac:spMk id="3" creationId="{B133D716-B7FA-E681-6E15-D848EF84DB16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1:16:10.092" v="69"/>
          <ac:spMkLst>
            <pc:docMk/>
            <pc:sldMk cId="3470713846" sldId="292"/>
            <ac:spMk id="4" creationId="{0432A842-DDD6-5059-60A8-C8651DD3953E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1:16:10.092" v="69"/>
          <ac:spMkLst>
            <pc:docMk/>
            <pc:sldMk cId="3470713846" sldId="292"/>
            <ac:spMk id="5" creationId="{45DE9801-C464-9BD8-9F4F-07C55E132E15}"/>
          </ac:spMkLst>
        </pc:spChg>
        <pc:spChg chg="add mod">
          <ac:chgData name="K00256954: Eoin Delaney" userId="S::k00256954@student.lit.ie::eb772cb9-26b3-437a-9a2a-2105d8ad5f67" providerId="AD" clId="Web-{C02342C9-321A-0DC5-D4D6-55DD71114A64}" dt="2022-10-23T21:17:19.954" v="84" actId="20577"/>
          <ac:spMkLst>
            <pc:docMk/>
            <pc:sldMk cId="3470713846" sldId="292"/>
            <ac:spMk id="11" creationId="{846840BF-CBB7-9D2B-7DA2-E7886C932596}"/>
          </ac:spMkLst>
        </pc:spChg>
        <pc:spChg chg="add del mod">
          <ac:chgData name="K00256954: Eoin Delaney" userId="S::k00256954@student.lit.ie::eb772cb9-26b3-437a-9a2a-2105d8ad5f67" providerId="AD" clId="Web-{C02342C9-321A-0DC5-D4D6-55DD71114A64}" dt="2022-10-23T21:16:10.092" v="70"/>
          <ac:spMkLst>
            <pc:docMk/>
            <pc:sldMk cId="3470713846" sldId="292"/>
            <ac:spMk id="13" creationId="{2ABB2C11-FC20-003C-A490-2ABB7CFC55B7}"/>
          </ac:spMkLst>
        </pc:spChg>
        <pc:spChg chg="add del mod">
          <ac:chgData name="K00256954: Eoin Delaney" userId="S::k00256954@student.lit.ie::eb772cb9-26b3-437a-9a2a-2105d8ad5f67" providerId="AD" clId="Web-{C02342C9-321A-0DC5-D4D6-55DD71114A64}" dt="2022-10-23T21:16:10.092" v="69"/>
          <ac:spMkLst>
            <pc:docMk/>
            <pc:sldMk cId="3470713846" sldId="292"/>
            <ac:spMk id="18" creationId="{F5072D57-4955-6D4E-CD4D-C57F0884EC7D}"/>
          </ac:spMkLst>
        </pc:spChg>
        <pc:spChg chg="add del">
          <ac:chgData name="K00256954: Eoin Delaney" userId="S::k00256954@student.lit.ie::eb772cb9-26b3-437a-9a2a-2105d8ad5f67" providerId="AD" clId="Web-{C02342C9-321A-0DC5-D4D6-55DD71114A64}" dt="2022-10-23T21:16:33.327" v="71"/>
          <ac:spMkLst>
            <pc:docMk/>
            <pc:sldMk cId="3470713846" sldId="292"/>
            <ac:spMk id="20" creationId="{EAF3C612-29F4-B550-998D-AF3FCA0FBD5A}"/>
          </ac:spMkLst>
        </pc:spChg>
        <pc:picChg chg="add mod ord">
          <ac:chgData name="K00256954: Eoin Delaney" userId="S::k00256954@student.lit.ie::eb772cb9-26b3-437a-9a2a-2105d8ad5f67" providerId="AD" clId="Web-{C02342C9-321A-0DC5-D4D6-55DD71114A64}" dt="2022-10-23T21:16:10.092" v="69"/>
          <ac:picMkLst>
            <pc:docMk/>
            <pc:sldMk cId="3470713846" sldId="292"/>
            <ac:picMk id="6" creationId="{96CF5EA2-327C-5923-166D-B4F0D65FB6BA}"/>
          </ac:picMkLst>
        </pc:picChg>
      </pc:sldChg>
      <pc:sldChg chg="addSp delSp modSp new mod modClrScheme chgLayout">
        <pc:chgData name="K00256954: Eoin Delaney" userId="S::k00256954@student.lit.ie::eb772cb9-26b3-437a-9a2a-2105d8ad5f67" providerId="AD" clId="Web-{C02342C9-321A-0DC5-D4D6-55DD71114A64}" dt="2022-10-23T21:19:07.614" v="100" actId="20577"/>
        <pc:sldMkLst>
          <pc:docMk/>
          <pc:sldMk cId="3211778074" sldId="293"/>
        </pc:sldMkLst>
        <pc:spChg chg="del">
          <ac:chgData name="K00256954: Eoin Delaney" userId="S::k00256954@student.lit.ie::eb772cb9-26b3-437a-9a2a-2105d8ad5f67" providerId="AD" clId="Web-{C02342C9-321A-0DC5-D4D6-55DD71114A64}" dt="2022-10-23T21:18:38.175" v="87"/>
          <ac:spMkLst>
            <pc:docMk/>
            <pc:sldMk cId="3211778074" sldId="293"/>
            <ac:spMk id="2" creationId="{9323F803-CB6E-048C-937C-A8965E28D15D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1:18:38.175" v="87"/>
          <ac:spMkLst>
            <pc:docMk/>
            <pc:sldMk cId="3211778074" sldId="293"/>
            <ac:spMk id="3" creationId="{C44FF971-88DE-D702-AA94-8F56F7DBFAAB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1:18:38.175" v="87"/>
          <ac:spMkLst>
            <pc:docMk/>
            <pc:sldMk cId="3211778074" sldId="293"/>
            <ac:spMk id="4" creationId="{0057FAA8-C90B-5B4C-E47B-8DFF4EE3466A}"/>
          </ac:spMkLst>
        </pc:spChg>
        <pc:spChg chg="mod">
          <ac:chgData name="K00256954: Eoin Delaney" userId="S::k00256954@student.lit.ie::eb772cb9-26b3-437a-9a2a-2105d8ad5f67" providerId="AD" clId="Web-{C02342C9-321A-0DC5-D4D6-55DD71114A64}" dt="2022-10-23T21:18:38.175" v="87"/>
          <ac:spMkLst>
            <pc:docMk/>
            <pc:sldMk cId="3211778074" sldId="293"/>
            <ac:spMk id="5" creationId="{FBC13289-9279-DB56-036E-7C924059B849}"/>
          </ac:spMkLst>
        </pc:spChg>
        <pc:spChg chg="add mod">
          <ac:chgData name="K00256954: Eoin Delaney" userId="S::k00256954@student.lit.ie::eb772cb9-26b3-437a-9a2a-2105d8ad5f67" providerId="AD" clId="Web-{C02342C9-321A-0DC5-D4D6-55DD71114A64}" dt="2022-10-23T21:19:07.614" v="100" actId="20577"/>
          <ac:spMkLst>
            <pc:docMk/>
            <pc:sldMk cId="3211778074" sldId="293"/>
            <ac:spMk id="11" creationId="{9357E447-564A-5CBF-A795-E500F2896EB6}"/>
          </ac:spMkLst>
        </pc:spChg>
        <pc:picChg chg="add mod ord">
          <ac:chgData name="K00256954: Eoin Delaney" userId="S::k00256954@student.lit.ie::eb772cb9-26b3-437a-9a2a-2105d8ad5f67" providerId="AD" clId="Web-{C02342C9-321A-0DC5-D4D6-55DD71114A64}" dt="2022-10-23T21:18:38.175" v="87"/>
          <ac:picMkLst>
            <pc:docMk/>
            <pc:sldMk cId="3211778074" sldId="293"/>
            <ac:picMk id="6" creationId="{803ADDA5-C305-3391-6207-DCA126F2EAE0}"/>
          </ac:picMkLst>
        </pc:picChg>
      </pc:sldChg>
      <pc:sldChg chg="new del">
        <pc:chgData name="K00256954: Eoin Delaney" userId="S::k00256954@student.lit.ie::eb772cb9-26b3-437a-9a2a-2105d8ad5f67" providerId="AD" clId="Web-{C02342C9-321A-0DC5-D4D6-55DD71114A64}" dt="2022-10-23T21:23:01.201" v="139"/>
        <pc:sldMkLst>
          <pc:docMk/>
          <pc:sldMk cId="360597928" sldId="294"/>
        </pc:sldMkLst>
      </pc:sldChg>
      <pc:sldChg chg="delSp modSp new">
        <pc:chgData name="K00256954: Eoin Delaney" userId="S::k00256954@student.lit.ie::eb772cb9-26b3-437a-9a2a-2105d8ad5f67" providerId="AD" clId="Web-{C02342C9-321A-0DC5-D4D6-55DD71114A64}" dt="2022-10-23T21:23:26.546" v="146"/>
        <pc:sldMkLst>
          <pc:docMk/>
          <pc:sldMk cId="3643677971" sldId="294"/>
        </pc:sldMkLst>
        <pc:spChg chg="mod">
          <ac:chgData name="K00256954: Eoin Delaney" userId="S::k00256954@student.lit.ie::eb772cb9-26b3-437a-9a2a-2105d8ad5f67" providerId="AD" clId="Web-{C02342C9-321A-0DC5-D4D6-55DD71114A64}" dt="2022-10-23T21:23:21.530" v="145" actId="20577"/>
          <ac:spMkLst>
            <pc:docMk/>
            <pc:sldMk cId="3643677971" sldId="294"/>
            <ac:spMk id="2" creationId="{71716F91-E90F-04ED-2B6D-00D869BD9757}"/>
          </ac:spMkLst>
        </pc:spChg>
        <pc:spChg chg="del">
          <ac:chgData name="K00256954: Eoin Delaney" userId="S::k00256954@student.lit.ie::eb772cb9-26b3-437a-9a2a-2105d8ad5f67" providerId="AD" clId="Web-{C02342C9-321A-0DC5-D4D6-55DD71114A64}" dt="2022-10-23T21:23:26.546" v="146"/>
          <ac:spMkLst>
            <pc:docMk/>
            <pc:sldMk cId="3643677971" sldId="294"/>
            <ac:spMk id="3" creationId="{82C50DB3-93AE-ACF6-8A78-5B2B6A81010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633CBA-2502-434A-928C-6EC6967F259D}" type="doc">
      <dgm:prSet loTypeId="urn:microsoft.com/office/officeart/2005/8/layout/cycle2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12EDDC6-207F-4EE3-9DEB-146599520561}">
      <dgm:prSet phldrT="[Text]" custT="1"/>
      <dgm:spPr>
        <a:solidFill>
          <a:srgbClr val="FFFF57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1600" b="1">
              <a:solidFill>
                <a:schemeClr val="tx1"/>
              </a:solidFill>
            </a:rPr>
            <a:t>Step 1: </a:t>
          </a:r>
          <a:br>
            <a:rPr lang="en-US" sz="1600" b="1">
              <a:solidFill>
                <a:schemeClr val="tx1"/>
              </a:solidFill>
            </a:rPr>
          </a:br>
          <a:r>
            <a:rPr lang="en-US" sz="1400" b="1">
              <a:solidFill>
                <a:schemeClr val="tx1"/>
              </a:solidFill>
            </a:rPr>
            <a:t>Requirements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1850CBD5-1A99-4F4F-897C-451AA66F1516}" type="parTrans" cxnId="{A9676025-22BC-4F10-8860-B270A6112553}">
      <dgm:prSet/>
      <dgm:spPr/>
      <dgm:t>
        <a:bodyPr/>
        <a:lstStyle/>
        <a:p>
          <a:endParaRPr lang="en-US"/>
        </a:p>
      </dgm:t>
    </dgm:pt>
    <dgm:pt modelId="{7985EE53-BD3D-4DB3-B5BD-6B9FFA75B9E6}" type="sibTrans" cxnId="{A9676025-22BC-4F10-8860-B270A6112553}">
      <dgm:prSet/>
      <dgm:spPr>
        <a:solidFill>
          <a:srgbClr val="C800C8"/>
        </a:solidFill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Arrow between Step 1 and Step 2"/>
        </a:ext>
      </dgm:extLst>
    </dgm:pt>
    <dgm:pt modelId="{38FB0022-09EC-4D6F-86C0-C813C6F2F39A}">
      <dgm:prSet phldrT="[Text]" custT="1"/>
      <dgm:spPr>
        <a:solidFill>
          <a:srgbClr val="FF2929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1600" b="1">
              <a:solidFill>
                <a:schemeClr val="tx1"/>
              </a:solidFill>
            </a:rPr>
            <a:t>Step 3:</a:t>
          </a:r>
          <a:br>
            <a:rPr lang="en-US" sz="1600" b="1">
              <a:solidFill>
                <a:schemeClr val="tx1"/>
              </a:solidFill>
            </a:rPr>
          </a:br>
          <a:r>
            <a:rPr lang="en-US" sz="1400" b="1">
              <a:solidFill>
                <a:schemeClr val="tx1"/>
              </a:solidFill>
            </a:rPr>
            <a:t>Design</a:t>
          </a:r>
          <a:endParaRPr lang="en-US" sz="1600" b="1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A0BBE5C2-C8CF-4F12-974F-53039E6D00EC}" type="parTrans" cxnId="{9A1C775D-7DDB-48F9-97D9-490A63DE2A86}">
      <dgm:prSet/>
      <dgm:spPr/>
      <dgm:t>
        <a:bodyPr/>
        <a:lstStyle/>
        <a:p>
          <a:endParaRPr lang="en-US"/>
        </a:p>
      </dgm:t>
    </dgm:pt>
    <dgm:pt modelId="{EA86A114-EBD1-49CF-AB76-042FF3D636A5}" type="sibTrans" cxnId="{9A1C775D-7DDB-48F9-97D9-490A63DE2A86}">
      <dgm:prSet/>
      <dgm:spPr>
        <a:solidFill>
          <a:srgbClr val="C800C8"/>
        </a:solidFill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Arrow between Step 3 and Step 4"/>
        </a:ext>
      </dgm:extLst>
    </dgm:pt>
    <dgm:pt modelId="{9131EDB8-27A6-42FD-A541-052EFC01D4C6}">
      <dgm:prSet phldrT="[Text]" custT="1"/>
      <dgm:spPr>
        <a:solidFill>
          <a:schemeClr val="accent1">
            <a:lumMod val="75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1600" b="1">
              <a:solidFill>
                <a:schemeClr val="tx1"/>
              </a:solidFill>
            </a:rPr>
            <a:t>Step 4:</a:t>
          </a:r>
          <a:br>
            <a:rPr lang="en-US" sz="1400" b="1">
              <a:solidFill>
                <a:schemeClr val="tx1"/>
              </a:solidFill>
            </a:rPr>
          </a:br>
          <a:r>
            <a:rPr lang="en-US" sz="1400" b="1">
              <a:solidFill>
                <a:schemeClr val="tx1"/>
              </a:solidFill>
            </a:rPr>
            <a:t>Implementation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6EC3601D-D6CE-49D7-9229-0442323129DA}" type="parTrans" cxnId="{198EE807-14A4-40FA-B030-5F9F79A9713E}">
      <dgm:prSet/>
      <dgm:spPr/>
      <dgm:t>
        <a:bodyPr/>
        <a:lstStyle/>
        <a:p>
          <a:endParaRPr lang="en-US"/>
        </a:p>
      </dgm:t>
    </dgm:pt>
    <dgm:pt modelId="{13A2EB04-B868-427A-B17F-16729BFA55DA}" type="sibTrans" cxnId="{198EE807-14A4-40FA-B030-5F9F79A9713E}">
      <dgm:prSet/>
      <dgm:spPr>
        <a:solidFill>
          <a:srgbClr val="C800C8"/>
        </a:solidFill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Arrow between Step 4 and Step 5"/>
        </a:ext>
      </dgm:extLst>
    </dgm:pt>
    <dgm:pt modelId="{23116FF9-AEB9-43F5-882D-9ECB1FD5DE18}">
      <dgm:prSet phldrT="[Text]" custT="1"/>
      <dgm:spPr>
        <a:solidFill>
          <a:schemeClr val="accent5">
            <a:lumMod val="60000"/>
            <a:lumOff val="4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1600" b="1">
              <a:solidFill>
                <a:schemeClr val="tx1"/>
              </a:solidFill>
            </a:rPr>
            <a:t>Step 5:</a:t>
          </a:r>
          <a:br>
            <a:rPr lang="en-US" sz="1600" b="1">
              <a:solidFill>
                <a:schemeClr val="tx1"/>
              </a:solidFill>
            </a:rPr>
          </a:br>
          <a:r>
            <a:rPr lang="en-US" sz="1400" b="1">
              <a:solidFill>
                <a:schemeClr val="tx1"/>
              </a:solidFill>
            </a:rPr>
            <a:t>Review</a:t>
          </a:r>
          <a:endParaRPr lang="en-US" sz="1600" b="1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title="Step 5 title"/>
        </a:ext>
      </dgm:extLst>
    </dgm:pt>
    <dgm:pt modelId="{86229775-B50F-4220-B88B-07C4BA05CEAC}" type="parTrans" cxnId="{97323DE5-E2BF-422D-8188-D2445F20223B}">
      <dgm:prSet/>
      <dgm:spPr/>
      <dgm:t>
        <a:bodyPr/>
        <a:lstStyle/>
        <a:p>
          <a:endParaRPr lang="en-US"/>
        </a:p>
      </dgm:t>
    </dgm:pt>
    <dgm:pt modelId="{BEE765C7-6165-4808-9B3B-A6627557B77F}" type="sibTrans" cxnId="{97323DE5-E2BF-422D-8188-D2445F20223B}">
      <dgm:prSet/>
      <dgm:spPr>
        <a:solidFill>
          <a:srgbClr val="C800C8"/>
        </a:solidFill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Arrow between Step 5 and Step 1"/>
        </a:ext>
      </dgm:extLst>
    </dgm:pt>
    <dgm:pt modelId="{DA2EE66E-1894-4E15-A659-CCDCFE4DAD65}">
      <dgm:prSet phldrT="[Text]" custT="1"/>
      <dgm:spPr>
        <a:solidFill>
          <a:srgbClr val="FFB011"/>
        </a:solidFill>
        <a:ln>
          <a:solidFill>
            <a:schemeClr val="tx2"/>
          </a:solidFill>
        </a:ln>
      </dgm:spPr>
      <dgm:t>
        <a:bodyPr/>
        <a:lstStyle/>
        <a:p>
          <a:r>
            <a:rPr lang="en-US" sz="1600" b="1">
              <a:solidFill>
                <a:schemeClr val="tx1"/>
              </a:solidFill>
            </a:rPr>
            <a:t>Step 2:</a:t>
          </a:r>
          <a:br>
            <a:rPr lang="en-US" sz="1600" b="1">
              <a:solidFill>
                <a:schemeClr val="tx1"/>
              </a:solidFill>
            </a:rPr>
          </a:br>
          <a:r>
            <a:rPr lang="en-US" sz="1400" b="1">
              <a:solidFill>
                <a:schemeClr val="tx1"/>
              </a:solidFill>
            </a:rPr>
            <a:t>Planning</a:t>
          </a:r>
          <a:endParaRPr lang="en-US" sz="1600" b="1">
            <a:solidFill>
              <a:schemeClr val="tx1"/>
            </a:solidFill>
          </a:endParaRP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21005F9D-878A-4CC9-A13A-8A9C577A9239}" type="parTrans" cxnId="{64DAF508-E1BA-4EDC-A97D-EE1A011CB9E0}">
      <dgm:prSet/>
      <dgm:spPr/>
      <dgm:t>
        <a:bodyPr/>
        <a:lstStyle/>
        <a:p>
          <a:endParaRPr lang="en-US"/>
        </a:p>
      </dgm:t>
    </dgm:pt>
    <dgm:pt modelId="{612BA10D-4F4F-4BF6-9059-06A94BDAF34E}" type="sibTrans" cxnId="{64DAF508-E1BA-4EDC-A97D-EE1A011CB9E0}">
      <dgm:prSet/>
      <dgm:spPr>
        <a:solidFill>
          <a:srgbClr val="C800C8"/>
        </a:solidFill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Arrow between Step 2 and Step 3"/>
        </a:ext>
      </dgm:extLst>
    </dgm:pt>
    <dgm:pt modelId="{EA3ADED0-C9AD-4C17-98CE-D872DACD90E8}" type="pres">
      <dgm:prSet presAssocID="{13633CBA-2502-434A-928C-6EC6967F259D}" presName="cycle" presStyleCnt="0">
        <dgm:presLayoutVars>
          <dgm:dir/>
          <dgm:resizeHandles val="exact"/>
        </dgm:presLayoutVars>
      </dgm:prSet>
      <dgm:spPr/>
    </dgm:pt>
    <dgm:pt modelId="{558890D5-4F42-4C33-B381-CD393B37A1FF}" type="pres">
      <dgm:prSet presAssocID="{012EDDC6-207F-4EE3-9DEB-146599520561}" presName="node" presStyleLbl="node1" presStyleIdx="0" presStyleCnt="5">
        <dgm:presLayoutVars>
          <dgm:bulletEnabled val="1"/>
        </dgm:presLayoutVars>
      </dgm:prSet>
      <dgm:spPr/>
    </dgm:pt>
    <dgm:pt modelId="{973C755A-5077-47FB-BDC0-FF7A84FD3F26}" type="pres">
      <dgm:prSet presAssocID="{7985EE53-BD3D-4DB3-B5BD-6B9FFA75B9E6}" presName="sibTrans" presStyleLbl="sibTrans2D1" presStyleIdx="0" presStyleCnt="5"/>
      <dgm:spPr/>
    </dgm:pt>
    <dgm:pt modelId="{746707A3-847D-4DEF-8437-C19565999197}" type="pres">
      <dgm:prSet presAssocID="{7985EE53-BD3D-4DB3-B5BD-6B9FFA75B9E6}" presName="connectorText" presStyleLbl="sibTrans2D1" presStyleIdx="0" presStyleCnt="5"/>
      <dgm:spPr/>
    </dgm:pt>
    <dgm:pt modelId="{7C5A343C-E262-450D-959C-A644EA0CABBE}" type="pres">
      <dgm:prSet presAssocID="{DA2EE66E-1894-4E15-A659-CCDCFE4DAD65}" presName="node" presStyleLbl="node1" presStyleIdx="1" presStyleCnt="5">
        <dgm:presLayoutVars>
          <dgm:bulletEnabled val="1"/>
        </dgm:presLayoutVars>
      </dgm:prSet>
      <dgm:spPr/>
    </dgm:pt>
    <dgm:pt modelId="{719BC63E-F731-4648-BC28-EDC25FC57AA9}" type="pres">
      <dgm:prSet presAssocID="{612BA10D-4F4F-4BF6-9059-06A94BDAF34E}" presName="sibTrans" presStyleLbl="sibTrans2D1" presStyleIdx="1" presStyleCnt="5"/>
      <dgm:spPr/>
    </dgm:pt>
    <dgm:pt modelId="{018B9E75-742E-4303-A16C-8A821310EF15}" type="pres">
      <dgm:prSet presAssocID="{612BA10D-4F4F-4BF6-9059-06A94BDAF34E}" presName="connectorText" presStyleLbl="sibTrans2D1" presStyleIdx="1" presStyleCnt="5"/>
      <dgm:spPr/>
    </dgm:pt>
    <dgm:pt modelId="{91CB6799-0928-4E01-9EDA-41B17BB04FAF}" type="pres">
      <dgm:prSet presAssocID="{38FB0022-09EC-4D6F-86C0-C813C6F2F39A}" presName="node" presStyleLbl="node1" presStyleIdx="2" presStyleCnt="5">
        <dgm:presLayoutVars>
          <dgm:bulletEnabled val="1"/>
        </dgm:presLayoutVars>
      </dgm:prSet>
      <dgm:spPr/>
    </dgm:pt>
    <dgm:pt modelId="{3701657F-6946-4A4C-877D-2A88A526B7E1}" type="pres">
      <dgm:prSet presAssocID="{EA86A114-EBD1-49CF-AB76-042FF3D636A5}" presName="sibTrans" presStyleLbl="sibTrans2D1" presStyleIdx="2" presStyleCnt="5"/>
      <dgm:spPr/>
    </dgm:pt>
    <dgm:pt modelId="{A60042D3-910C-4160-96CD-1A63C2C4C0FB}" type="pres">
      <dgm:prSet presAssocID="{EA86A114-EBD1-49CF-AB76-042FF3D636A5}" presName="connectorText" presStyleLbl="sibTrans2D1" presStyleIdx="2" presStyleCnt="5"/>
      <dgm:spPr/>
    </dgm:pt>
    <dgm:pt modelId="{28372633-A8CE-4898-AF86-305447452F30}" type="pres">
      <dgm:prSet presAssocID="{9131EDB8-27A6-42FD-A541-052EFC01D4C6}" presName="node" presStyleLbl="node1" presStyleIdx="3" presStyleCnt="5">
        <dgm:presLayoutVars>
          <dgm:bulletEnabled val="1"/>
        </dgm:presLayoutVars>
      </dgm:prSet>
      <dgm:spPr/>
    </dgm:pt>
    <dgm:pt modelId="{3BFA7701-5D17-48E5-8EAF-0CE4B894FCD8}" type="pres">
      <dgm:prSet presAssocID="{13A2EB04-B868-427A-B17F-16729BFA55DA}" presName="sibTrans" presStyleLbl="sibTrans2D1" presStyleIdx="3" presStyleCnt="5"/>
      <dgm:spPr/>
    </dgm:pt>
    <dgm:pt modelId="{2F68EEE9-28D4-49EC-A4B1-C191492E34F2}" type="pres">
      <dgm:prSet presAssocID="{13A2EB04-B868-427A-B17F-16729BFA55DA}" presName="connectorText" presStyleLbl="sibTrans2D1" presStyleIdx="3" presStyleCnt="5"/>
      <dgm:spPr/>
    </dgm:pt>
    <dgm:pt modelId="{4DD53E4A-81C3-4CAD-B31F-4C20BA5CFCD7}" type="pres">
      <dgm:prSet presAssocID="{23116FF9-AEB9-43F5-882D-9ECB1FD5DE18}" presName="node" presStyleLbl="node1" presStyleIdx="4" presStyleCnt="5">
        <dgm:presLayoutVars>
          <dgm:bulletEnabled val="1"/>
        </dgm:presLayoutVars>
      </dgm:prSet>
      <dgm:spPr/>
    </dgm:pt>
    <dgm:pt modelId="{670EC530-2BF9-418C-9EBE-CFD33FE15D7D}" type="pres">
      <dgm:prSet presAssocID="{BEE765C7-6165-4808-9B3B-A6627557B77F}" presName="sibTrans" presStyleLbl="sibTrans2D1" presStyleIdx="4" presStyleCnt="5"/>
      <dgm:spPr/>
    </dgm:pt>
    <dgm:pt modelId="{75E8BE9C-270B-4810-939F-EB750969C50A}" type="pres">
      <dgm:prSet presAssocID="{BEE765C7-6165-4808-9B3B-A6627557B77F}" presName="connectorText" presStyleLbl="sibTrans2D1" presStyleIdx="4" presStyleCnt="5"/>
      <dgm:spPr/>
    </dgm:pt>
  </dgm:ptLst>
  <dgm:cxnLst>
    <dgm:cxn modelId="{198EE807-14A4-40FA-B030-5F9F79A9713E}" srcId="{13633CBA-2502-434A-928C-6EC6967F259D}" destId="{9131EDB8-27A6-42FD-A541-052EFC01D4C6}" srcOrd="3" destOrd="0" parTransId="{6EC3601D-D6CE-49D7-9229-0442323129DA}" sibTransId="{13A2EB04-B868-427A-B17F-16729BFA55DA}"/>
    <dgm:cxn modelId="{64DAF508-E1BA-4EDC-A97D-EE1A011CB9E0}" srcId="{13633CBA-2502-434A-928C-6EC6967F259D}" destId="{DA2EE66E-1894-4E15-A659-CCDCFE4DAD65}" srcOrd="1" destOrd="0" parTransId="{21005F9D-878A-4CC9-A13A-8A9C577A9239}" sibTransId="{612BA10D-4F4F-4BF6-9059-06A94BDAF34E}"/>
    <dgm:cxn modelId="{08C26720-4CBB-4226-9FAA-5FA72C464F41}" type="presOf" srcId="{612BA10D-4F4F-4BF6-9059-06A94BDAF34E}" destId="{018B9E75-742E-4303-A16C-8A821310EF15}" srcOrd="1" destOrd="0" presId="urn:microsoft.com/office/officeart/2005/8/layout/cycle2"/>
    <dgm:cxn modelId="{A9676025-22BC-4F10-8860-B270A6112553}" srcId="{13633CBA-2502-434A-928C-6EC6967F259D}" destId="{012EDDC6-207F-4EE3-9DEB-146599520561}" srcOrd="0" destOrd="0" parTransId="{1850CBD5-1A99-4F4F-897C-451AA66F1516}" sibTransId="{7985EE53-BD3D-4DB3-B5BD-6B9FFA75B9E6}"/>
    <dgm:cxn modelId="{54F8772A-7F81-4F90-B03D-21A18269F8D4}" type="presOf" srcId="{DA2EE66E-1894-4E15-A659-CCDCFE4DAD65}" destId="{7C5A343C-E262-450D-959C-A644EA0CABBE}" srcOrd="0" destOrd="0" presId="urn:microsoft.com/office/officeart/2005/8/layout/cycle2"/>
    <dgm:cxn modelId="{6BAAF43C-7E5B-435B-A7D7-29098A98B81E}" type="presOf" srcId="{7985EE53-BD3D-4DB3-B5BD-6B9FFA75B9E6}" destId="{973C755A-5077-47FB-BDC0-FF7A84FD3F26}" srcOrd="0" destOrd="0" presId="urn:microsoft.com/office/officeart/2005/8/layout/cycle2"/>
    <dgm:cxn modelId="{9A1C775D-7DDB-48F9-97D9-490A63DE2A86}" srcId="{13633CBA-2502-434A-928C-6EC6967F259D}" destId="{38FB0022-09EC-4D6F-86C0-C813C6F2F39A}" srcOrd="2" destOrd="0" parTransId="{A0BBE5C2-C8CF-4F12-974F-53039E6D00EC}" sibTransId="{EA86A114-EBD1-49CF-AB76-042FF3D636A5}"/>
    <dgm:cxn modelId="{2E4A0F44-C22C-4A79-B441-BE1F243004F3}" type="presOf" srcId="{612BA10D-4F4F-4BF6-9059-06A94BDAF34E}" destId="{719BC63E-F731-4648-BC28-EDC25FC57AA9}" srcOrd="0" destOrd="0" presId="urn:microsoft.com/office/officeart/2005/8/layout/cycle2"/>
    <dgm:cxn modelId="{22D86A64-D851-411D-98DD-66DB08D887DE}" type="presOf" srcId="{012EDDC6-207F-4EE3-9DEB-146599520561}" destId="{558890D5-4F42-4C33-B381-CD393B37A1FF}" srcOrd="0" destOrd="0" presId="urn:microsoft.com/office/officeart/2005/8/layout/cycle2"/>
    <dgm:cxn modelId="{70A15E49-F97C-4E32-8474-DA58034FE49C}" type="presOf" srcId="{7985EE53-BD3D-4DB3-B5BD-6B9FFA75B9E6}" destId="{746707A3-847D-4DEF-8437-C19565999197}" srcOrd="1" destOrd="0" presId="urn:microsoft.com/office/officeart/2005/8/layout/cycle2"/>
    <dgm:cxn modelId="{66822E6F-E441-4678-A445-668144701D63}" type="presOf" srcId="{13A2EB04-B868-427A-B17F-16729BFA55DA}" destId="{2F68EEE9-28D4-49EC-A4B1-C191492E34F2}" srcOrd="1" destOrd="0" presId="urn:microsoft.com/office/officeart/2005/8/layout/cycle2"/>
    <dgm:cxn modelId="{8426E189-4684-4E41-AAAC-C4772D18A644}" type="presOf" srcId="{38FB0022-09EC-4D6F-86C0-C813C6F2F39A}" destId="{91CB6799-0928-4E01-9EDA-41B17BB04FAF}" srcOrd="0" destOrd="0" presId="urn:microsoft.com/office/officeart/2005/8/layout/cycle2"/>
    <dgm:cxn modelId="{3EDF7B8C-7598-4E0B-B3E9-3F82986F4CD4}" type="presOf" srcId="{9131EDB8-27A6-42FD-A541-052EFC01D4C6}" destId="{28372633-A8CE-4898-AF86-305447452F30}" srcOrd="0" destOrd="0" presId="urn:microsoft.com/office/officeart/2005/8/layout/cycle2"/>
    <dgm:cxn modelId="{04CB5DA5-3FF2-4B6D-8DE7-1F090C09BE47}" type="presOf" srcId="{EA86A114-EBD1-49CF-AB76-042FF3D636A5}" destId="{3701657F-6946-4A4C-877D-2A88A526B7E1}" srcOrd="0" destOrd="0" presId="urn:microsoft.com/office/officeart/2005/8/layout/cycle2"/>
    <dgm:cxn modelId="{70E930A6-C827-4F72-B6F2-9BC8DC8AB8CD}" type="presOf" srcId="{23116FF9-AEB9-43F5-882D-9ECB1FD5DE18}" destId="{4DD53E4A-81C3-4CAD-B31F-4C20BA5CFCD7}" srcOrd="0" destOrd="0" presId="urn:microsoft.com/office/officeart/2005/8/layout/cycle2"/>
    <dgm:cxn modelId="{5637A8D1-6DDD-43E0-A654-B84F12CA0E6D}" type="presOf" srcId="{EA86A114-EBD1-49CF-AB76-042FF3D636A5}" destId="{A60042D3-910C-4160-96CD-1A63C2C4C0FB}" srcOrd="1" destOrd="0" presId="urn:microsoft.com/office/officeart/2005/8/layout/cycle2"/>
    <dgm:cxn modelId="{E6D814D4-FE86-41BE-AC34-7861C8901BCD}" type="presOf" srcId="{13633CBA-2502-434A-928C-6EC6967F259D}" destId="{EA3ADED0-C9AD-4C17-98CE-D872DACD90E8}" srcOrd="0" destOrd="0" presId="urn:microsoft.com/office/officeart/2005/8/layout/cycle2"/>
    <dgm:cxn modelId="{178C50D8-77D8-41C7-84A7-20D85C0A1825}" type="presOf" srcId="{BEE765C7-6165-4808-9B3B-A6627557B77F}" destId="{670EC530-2BF9-418C-9EBE-CFD33FE15D7D}" srcOrd="0" destOrd="0" presId="urn:microsoft.com/office/officeart/2005/8/layout/cycle2"/>
    <dgm:cxn modelId="{6A3565DD-D04C-4E82-B5A0-4809B84DBC70}" type="presOf" srcId="{13A2EB04-B868-427A-B17F-16729BFA55DA}" destId="{3BFA7701-5D17-48E5-8EAF-0CE4B894FCD8}" srcOrd="0" destOrd="0" presId="urn:microsoft.com/office/officeart/2005/8/layout/cycle2"/>
    <dgm:cxn modelId="{142518E3-74EC-49D4-B3EA-D407F6E4F483}" type="presOf" srcId="{BEE765C7-6165-4808-9B3B-A6627557B77F}" destId="{75E8BE9C-270B-4810-939F-EB750969C50A}" srcOrd="1" destOrd="0" presId="urn:microsoft.com/office/officeart/2005/8/layout/cycle2"/>
    <dgm:cxn modelId="{97323DE5-E2BF-422D-8188-D2445F20223B}" srcId="{13633CBA-2502-434A-928C-6EC6967F259D}" destId="{23116FF9-AEB9-43F5-882D-9ECB1FD5DE18}" srcOrd="4" destOrd="0" parTransId="{86229775-B50F-4220-B88B-07C4BA05CEAC}" sibTransId="{BEE765C7-6165-4808-9B3B-A6627557B77F}"/>
    <dgm:cxn modelId="{DFA86892-7D69-4BFB-B34F-2C8C07271E8B}" type="presParOf" srcId="{EA3ADED0-C9AD-4C17-98CE-D872DACD90E8}" destId="{558890D5-4F42-4C33-B381-CD393B37A1FF}" srcOrd="0" destOrd="0" presId="urn:microsoft.com/office/officeart/2005/8/layout/cycle2"/>
    <dgm:cxn modelId="{7F9B98CF-1D17-4778-A91B-7B74EBAA0FA8}" type="presParOf" srcId="{EA3ADED0-C9AD-4C17-98CE-D872DACD90E8}" destId="{973C755A-5077-47FB-BDC0-FF7A84FD3F26}" srcOrd="1" destOrd="0" presId="urn:microsoft.com/office/officeart/2005/8/layout/cycle2"/>
    <dgm:cxn modelId="{58B0DBF7-4E3D-49F6-8D26-ACACE46843EA}" type="presParOf" srcId="{973C755A-5077-47FB-BDC0-FF7A84FD3F26}" destId="{746707A3-847D-4DEF-8437-C19565999197}" srcOrd="0" destOrd="0" presId="urn:microsoft.com/office/officeart/2005/8/layout/cycle2"/>
    <dgm:cxn modelId="{381EE5FA-8238-4893-AAE3-669FE20776B0}" type="presParOf" srcId="{EA3ADED0-C9AD-4C17-98CE-D872DACD90E8}" destId="{7C5A343C-E262-450D-959C-A644EA0CABBE}" srcOrd="2" destOrd="0" presId="urn:microsoft.com/office/officeart/2005/8/layout/cycle2"/>
    <dgm:cxn modelId="{516E789B-A1EF-4A99-AEAC-BA725AC33E92}" type="presParOf" srcId="{EA3ADED0-C9AD-4C17-98CE-D872DACD90E8}" destId="{719BC63E-F731-4648-BC28-EDC25FC57AA9}" srcOrd="3" destOrd="0" presId="urn:microsoft.com/office/officeart/2005/8/layout/cycle2"/>
    <dgm:cxn modelId="{13FBEBCD-DC9D-4FEF-AE29-4C9E0849BF3F}" type="presParOf" srcId="{719BC63E-F731-4648-BC28-EDC25FC57AA9}" destId="{018B9E75-742E-4303-A16C-8A821310EF15}" srcOrd="0" destOrd="0" presId="urn:microsoft.com/office/officeart/2005/8/layout/cycle2"/>
    <dgm:cxn modelId="{FB008668-0FF3-46C7-8959-1F236FB4F4D0}" type="presParOf" srcId="{EA3ADED0-C9AD-4C17-98CE-D872DACD90E8}" destId="{91CB6799-0928-4E01-9EDA-41B17BB04FAF}" srcOrd="4" destOrd="0" presId="urn:microsoft.com/office/officeart/2005/8/layout/cycle2"/>
    <dgm:cxn modelId="{971F10E2-5CED-4C4E-9252-D755753EA2E9}" type="presParOf" srcId="{EA3ADED0-C9AD-4C17-98CE-D872DACD90E8}" destId="{3701657F-6946-4A4C-877D-2A88A526B7E1}" srcOrd="5" destOrd="0" presId="urn:microsoft.com/office/officeart/2005/8/layout/cycle2"/>
    <dgm:cxn modelId="{A68F6CC6-1A0A-4333-8003-8FEDD4F0E677}" type="presParOf" srcId="{3701657F-6946-4A4C-877D-2A88A526B7E1}" destId="{A60042D3-910C-4160-96CD-1A63C2C4C0FB}" srcOrd="0" destOrd="0" presId="urn:microsoft.com/office/officeart/2005/8/layout/cycle2"/>
    <dgm:cxn modelId="{10A74CE4-5A25-4509-ADD3-06BB9CEF21C7}" type="presParOf" srcId="{EA3ADED0-C9AD-4C17-98CE-D872DACD90E8}" destId="{28372633-A8CE-4898-AF86-305447452F30}" srcOrd="6" destOrd="0" presId="urn:microsoft.com/office/officeart/2005/8/layout/cycle2"/>
    <dgm:cxn modelId="{1B430A39-072A-40C5-B4BD-47B08DF907B6}" type="presParOf" srcId="{EA3ADED0-C9AD-4C17-98CE-D872DACD90E8}" destId="{3BFA7701-5D17-48E5-8EAF-0CE4B894FCD8}" srcOrd="7" destOrd="0" presId="urn:microsoft.com/office/officeart/2005/8/layout/cycle2"/>
    <dgm:cxn modelId="{46827EAB-B72B-42D7-AFD7-E30968E9F4C3}" type="presParOf" srcId="{3BFA7701-5D17-48E5-8EAF-0CE4B894FCD8}" destId="{2F68EEE9-28D4-49EC-A4B1-C191492E34F2}" srcOrd="0" destOrd="0" presId="urn:microsoft.com/office/officeart/2005/8/layout/cycle2"/>
    <dgm:cxn modelId="{9F3F7806-C569-417D-8EC1-52CA3866F5CB}" type="presParOf" srcId="{EA3ADED0-C9AD-4C17-98CE-D872DACD90E8}" destId="{4DD53E4A-81C3-4CAD-B31F-4C20BA5CFCD7}" srcOrd="8" destOrd="0" presId="urn:microsoft.com/office/officeart/2005/8/layout/cycle2"/>
    <dgm:cxn modelId="{30A9895D-4071-42A8-815E-0C83C1883982}" type="presParOf" srcId="{EA3ADED0-C9AD-4C17-98CE-D872DACD90E8}" destId="{670EC530-2BF9-418C-9EBE-CFD33FE15D7D}" srcOrd="9" destOrd="0" presId="urn:microsoft.com/office/officeart/2005/8/layout/cycle2"/>
    <dgm:cxn modelId="{687D3A8C-60B6-45BD-AF82-A0D5A13C4B1D}" type="presParOf" srcId="{670EC530-2BF9-418C-9EBE-CFD33FE15D7D}" destId="{75E8BE9C-270B-4810-939F-EB750969C50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90D5-4F42-4C33-B381-CD393B37A1FF}">
      <dsp:nvSpPr>
        <dsp:cNvPr id="0" name=""/>
        <dsp:cNvSpPr/>
      </dsp:nvSpPr>
      <dsp:spPr>
        <a:xfrm>
          <a:off x="2289747" y="309989"/>
          <a:ext cx="1884189" cy="1884189"/>
        </a:xfrm>
        <a:prstGeom prst="ellipse">
          <a:avLst/>
        </a:prstGeom>
        <a:solidFill>
          <a:srgbClr val="FFFF57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1"/>
              </a:solidFill>
            </a:rPr>
            <a:t>Step 1: </a:t>
          </a:r>
          <a:br>
            <a:rPr lang="en-US" sz="1600" b="1" kern="1200">
              <a:solidFill>
                <a:schemeClr val="tx1"/>
              </a:solidFill>
            </a:rPr>
          </a:br>
          <a:r>
            <a:rPr lang="en-US" sz="1400" b="1" kern="1200">
              <a:solidFill>
                <a:schemeClr val="tx1"/>
              </a:solidFill>
            </a:rPr>
            <a:t>Requirements</a:t>
          </a:r>
        </a:p>
      </dsp:txBody>
      <dsp:txXfrm>
        <a:off x="2565680" y="585922"/>
        <a:ext cx="1332323" cy="1332323"/>
      </dsp:txXfrm>
    </dsp:sp>
    <dsp:sp modelId="{973C755A-5077-47FB-BDC0-FF7A84FD3F26}">
      <dsp:nvSpPr>
        <dsp:cNvPr id="0" name=""/>
        <dsp:cNvSpPr/>
      </dsp:nvSpPr>
      <dsp:spPr>
        <a:xfrm rot="2160000">
          <a:off x="4114393" y="1757302"/>
          <a:ext cx="500903" cy="635913"/>
        </a:xfrm>
        <a:prstGeom prst="rightArrow">
          <a:avLst>
            <a:gd name="adj1" fmla="val 60000"/>
            <a:gd name="adj2" fmla="val 50000"/>
          </a:avLst>
        </a:prstGeom>
        <a:solidFill>
          <a:srgbClr val="C800C8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128743" y="1840321"/>
        <a:ext cx="350632" cy="381547"/>
      </dsp:txXfrm>
    </dsp:sp>
    <dsp:sp modelId="{7C5A343C-E262-450D-959C-A644EA0CABBE}">
      <dsp:nvSpPr>
        <dsp:cNvPr id="0" name=""/>
        <dsp:cNvSpPr/>
      </dsp:nvSpPr>
      <dsp:spPr>
        <a:xfrm>
          <a:off x="4578692" y="1973005"/>
          <a:ext cx="1884189" cy="1884189"/>
        </a:xfrm>
        <a:prstGeom prst="ellipse">
          <a:avLst/>
        </a:prstGeom>
        <a:solidFill>
          <a:srgbClr val="FFB011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1"/>
              </a:solidFill>
            </a:rPr>
            <a:t>Step 2:</a:t>
          </a:r>
          <a:br>
            <a:rPr lang="en-US" sz="1600" b="1" kern="1200">
              <a:solidFill>
                <a:schemeClr val="tx1"/>
              </a:solidFill>
            </a:rPr>
          </a:br>
          <a:r>
            <a:rPr lang="en-US" sz="1400" b="1" kern="1200">
              <a:solidFill>
                <a:schemeClr val="tx1"/>
              </a:solidFill>
            </a:rPr>
            <a:t>Planning</a:t>
          </a:r>
          <a:endParaRPr lang="en-US" sz="1600" b="1" kern="1200">
            <a:solidFill>
              <a:schemeClr val="tx1"/>
            </a:solidFill>
          </a:endParaRPr>
        </a:p>
      </dsp:txBody>
      <dsp:txXfrm>
        <a:off x="4854625" y="2248938"/>
        <a:ext cx="1332323" cy="1332323"/>
      </dsp:txXfrm>
    </dsp:sp>
    <dsp:sp modelId="{719BC63E-F731-4648-BC28-EDC25FC57AA9}">
      <dsp:nvSpPr>
        <dsp:cNvPr id="0" name=""/>
        <dsp:cNvSpPr/>
      </dsp:nvSpPr>
      <dsp:spPr>
        <a:xfrm rot="6480000">
          <a:off x="4837566" y="3929068"/>
          <a:ext cx="500903" cy="635913"/>
        </a:xfrm>
        <a:prstGeom prst="rightArrow">
          <a:avLst>
            <a:gd name="adj1" fmla="val 60000"/>
            <a:gd name="adj2" fmla="val 50000"/>
          </a:avLst>
        </a:prstGeom>
        <a:solidFill>
          <a:srgbClr val="C800C8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4935920" y="3984793"/>
        <a:ext cx="350632" cy="381547"/>
      </dsp:txXfrm>
    </dsp:sp>
    <dsp:sp modelId="{91CB6799-0928-4E01-9EDA-41B17BB04FAF}">
      <dsp:nvSpPr>
        <dsp:cNvPr id="0" name=""/>
        <dsp:cNvSpPr/>
      </dsp:nvSpPr>
      <dsp:spPr>
        <a:xfrm>
          <a:off x="3704393" y="4663820"/>
          <a:ext cx="1884189" cy="1884189"/>
        </a:xfrm>
        <a:prstGeom prst="ellipse">
          <a:avLst/>
        </a:prstGeom>
        <a:solidFill>
          <a:srgbClr val="FF2929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1"/>
              </a:solidFill>
            </a:rPr>
            <a:t>Step 3:</a:t>
          </a:r>
          <a:br>
            <a:rPr lang="en-US" sz="1600" b="1" kern="1200">
              <a:solidFill>
                <a:schemeClr val="tx1"/>
              </a:solidFill>
            </a:rPr>
          </a:br>
          <a:r>
            <a:rPr lang="en-US" sz="1400" b="1" kern="1200">
              <a:solidFill>
                <a:schemeClr val="tx1"/>
              </a:solidFill>
            </a:rPr>
            <a:t>Design</a:t>
          </a:r>
          <a:endParaRPr lang="en-US" sz="1600" b="1" kern="1200">
            <a:solidFill>
              <a:schemeClr val="tx1"/>
            </a:solidFill>
          </a:endParaRPr>
        </a:p>
      </dsp:txBody>
      <dsp:txXfrm>
        <a:off x="3980326" y="4939753"/>
        <a:ext cx="1332323" cy="1332323"/>
      </dsp:txXfrm>
    </dsp:sp>
    <dsp:sp modelId="{3701657F-6946-4A4C-877D-2A88A526B7E1}">
      <dsp:nvSpPr>
        <dsp:cNvPr id="0" name=""/>
        <dsp:cNvSpPr/>
      </dsp:nvSpPr>
      <dsp:spPr>
        <a:xfrm rot="10800000">
          <a:off x="2995567" y="5287958"/>
          <a:ext cx="500903" cy="635913"/>
        </a:xfrm>
        <a:prstGeom prst="rightArrow">
          <a:avLst>
            <a:gd name="adj1" fmla="val 60000"/>
            <a:gd name="adj2" fmla="val 50000"/>
          </a:avLst>
        </a:prstGeom>
        <a:solidFill>
          <a:srgbClr val="C800C8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3145838" y="5415141"/>
        <a:ext cx="350632" cy="381547"/>
      </dsp:txXfrm>
    </dsp:sp>
    <dsp:sp modelId="{28372633-A8CE-4898-AF86-305447452F30}">
      <dsp:nvSpPr>
        <dsp:cNvPr id="0" name=""/>
        <dsp:cNvSpPr/>
      </dsp:nvSpPr>
      <dsp:spPr>
        <a:xfrm>
          <a:off x="875102" y="4663820"/>
          <a:ext cx="1884189" cy="1884189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1"/>
              </a:solidFill>
            </a:rPr>
            <a:t>Step 4:</a:t>
          </a:r>
          <a:br>
            <a:rPr lang="en-US" sz="1400" b="1" kern="1200">
              <a:solidFill>
                <a:schemeClr val="tx1"/>
              </a:solidFill>
            </a:rPr>
          </a:br>
          <a:r>
            <a:rPr lang="en-US" sz="1400" b="1" kern="1200">
              <a:solidFill>
                <a:schemeClr val="tx1"/>
              </a:solidFill>
            </a:rPr>
            <a:t>Implementation</a:t>
          </a:r>
        </a:p>
      </dsp:txBody>
      <dsp:txXfrm>
        <a:off x="1151035" y="4939753"/>
        <a:ext cx="1332323" cy="1332323"/>
      </dsp:txXfrm>
    </dsp:sp>
    <dsp:sp modelId="{3BFA7701-5D17-48E5-8EAF-0CE4B894FCD8}">
      <dsp:nvSpPr>
        <dsp:cNvPr id="0" name=""/>
        <dsp:cNvSpPr/>
      </dsp:nvSpPr>
      <dsp:spPr>
        <a:xfrm rot="15120000">
          <a:off x="1133976" y="3956033"/>
          <a:ext cx="500903" cy="635913"/>
        </a:xfrm>
        <a:prstGeom prst="rightArrow">
          <a:avLst>
            <a:gd name="adj1" fmla="val 60000"/>
            <a:gd name="adj2" fmla="val 50000"/>
          </a:avLst>
        </a:prstGeom>
        <a:solidFill>
          <a:srgbClr val="C800C8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10800000">
        <a:off x="1232330" y="4154674"/>
        <a:ext cx="350632" cy="381547"/>
      </dsp:txXfrm>
    </dsp:sp>
    <dsp:sp modelId="{4DD53E4A-81C3-4CAD-B31F-4C20BA5CFCD7}">
      <dsp:nvSpPr>
        <dsp:cNvPr id="0" name=""/>
        <dsp:cNvSpPr/>
      </dsp:nvSpPr>
      <dsp:spPr>
        <a:xfrm>
          <a:off x="803" y="1973005"/>
          <a:ext cx="1884189" cy="1884189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1"/>
              </a:solidFill>
            </a:rPr>
            <a:t>Step 5:</a:t>
          </a:r>
          <a:br>
            <a:rPr lang="en-US" sz="1600" b="1" kern="1200">
              <a:solidFill>
                <a:schemeClr val="tx1"/>
              </a:solidFill>
            </a:rPr>
          </a:br>
          <a:r>
            <a:rPr lang="en-US" sz="1400" b="1" kern="1200">
              <a:solidFill>
                <a:schemeClr val="tx1"/>
              </a:solidFill>
            </a:rPr>
            <a:t>Review</a:t>
          </a:r>
          <a:endParaRPr lang="en-US" sz="1600" b="1" kern="1200">
            <a:solidFill>
              <a:schemeClr val="tx1"/>
            </a:solidFill>
          </a:endParaRPr>
        </a:p>
      </dsp:txBody>
      <dsp:txXfrm>
        <a:off x="276736" y="2248938"/>
        <a:ext cx="1332323" cy="1332323"/>
      </dsp:txXfrm>
    </dsp:sp>
    <dsp:sp modelId="{670EC530-2BF9-418C-9EBE-CFD33FE15D7D}">
      <dsp:nvSpPr>
        <dsp:cNvPr id="0" name=""/>
        <dsp:cNvSpPr/>
      </dsp:nvSpPr>
      <dsp:spPr>
        <a:xfrm rot="19440000">
          <a:off x="1825449" y="1773968"/>
          <a:ext cx="500903" cy="635913"/>
        </a:xfrm>
        <a:prstGeom prst="rightArrow">
          <a:avLst>
            <a:gd name="adj1" fmla="val 60000"/>
            <a:gd name="adj2" fmla="val 50000"/>
          </a:avLst>
        </a:prstGeom>
        <a:solidFill>
          <a:srgbClr val="C800C8"/>
        </a:soli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1839799" y="1945315"/>
        <a:ext cx="350632" cy="381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10/23/2022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10/23/2022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" name="Picture 7" descr="Puffy white clouds in deep blue sk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Picture 9" descr="Closeup of plant shoot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5A74-0919-413E-865C-E0E8D1722ED7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46A-5893-4F80-829A-F37AF8AAC03B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Closeup of green plant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Picture 8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7A63-5E3D-469C-A0D1-119323F4F95E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D8D479-8942-46E8-A226-A4E01F7A1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56E745-E731-42F7-BC46-83DD513FC98F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3199" y="1354808"/>
            <a:ext cx="5123476" cy="2387600"/>
          </a:xfrm>
        </p:spPr>
        <p:txBody>
          <a:bodyPr>
            <a:normAutofit/>
          </a:bodyPr>
          <a:lstStyle/>
          <a:p>
            <a:r>
              <a:rPr lang="en-US" sz="5400"/>
              <a:t>Water and Power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3199" y="4520242"/>
            <a:ext cx="2259506" cy="1069675"/>
          </a:xfrm>
        </p:spPr>
        <p:txBody>
          <a:bodyPr>
            <a:normAutofit/>
          </a:bodyPr>
          <a:lstStyle/>
          <a:p>
            <a:r>
              <a:rPr lang="en-US" sz="1700"/>
              <a:t>Vinicius Parzanini,</a:t>
            </a:r>
          </a:p>
          <a:p>
            <a:endParaRPr lang="en-US" sz="800"/>
          </a:p>
          <a:p>
            <a:r>
              <a:rPr lang="en-US" sz="1700"/>
              <a:t>Eoin Delaney,</a:t>
            </a:r>
          </a:p>
          <a:p>
            <a:endParaRPr lang="en-US" sz="800"/>
          </a:p>
          <a:p>
            <a:r>
              <a:rPr lang="en-US" sz="1700"/>
              <a:t>Arnas Magilevičius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B92BA-9046-FBED-987B-8D1DDE09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293" y="-165252"/>
            <a:ext cx="2323287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476" y="41137"/>
            <a:ext cx="6235049" cy="789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Prototype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511629" y="1420210"/>
            <a:ext cx="4060370" cy="46206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10185" indent="-210185"/>
            <a:r>
              <a:rPr lang="en-US"/>
              <a:t>Users will get an idea of how much water and electricity the college will spend from the next day onwards.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00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C81B4D-F060-418E-A958-B2BDC1A258F8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3288A0-676D-146F-6583-8A669C2FCA53}"/>
              </a:ext>
            </a:extLst>
          </p:cNvPr>
          <p:cNvSpPr txBox="1">
            <a:spLocks/>
          </p:cNvSpPr>
          <p:nvPr/>
        </p:nvSpPr>
        <p:spPr>
          <a:xfrm>
            <a:off x="2978476" y="568187"/>
            <a:ext cx="6235049" cy="789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Prediction page</a:t>
            </a:r>
          </a:p>
        </p:txBody>
      </p:sp>
      <p:pic>
        <p:nvPicPr>
          <p:cNvPr id="10" name="Picture 1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4FE099E-7882-8856-479D-E6ECA82C3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50971" y="1926356"/>
            <a:ext cx="6427689" cy="3608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332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62" y="405808"/>
            <a:ext cx="6235049" cy="789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>
                <a:latin typeface="Calibri"/>
                <a:cs typeface="Calibri"/>
              </a:rPr>
              <a:t>LOGO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495300" y="1120852"/>
            <a:ext cx="4697184" cy="49581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10185" indent="-210185"/>
            <a:r>
              <a:rPr lang="en-US"/>
              <a:t>The cloud represents the weather.</a:t>
            </a:r>
          </a:p>
          <a:p>
            <a:pPr marL="210185" indent="-210185"/>
            <a:r>
              <a:rPr lang="en-US"/>
              <a:t>Water drop represents the water.</a:t>
            </a:r>
          </a:p>
          <a:p>
            <a:pPr marL="210185" indent="-210185"/>
            <a:r>
              <a:rPr lang="en-US"/>
              <a:t>Lightning represent the energy.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00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C81B4D-F060-418E-A958-B2BDC1A258F8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D72B3500-C476-78C2-F914-D3B78F4D2E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9686" y="1678324"/>
            <a:ext cx="5132289" cy="4376596"/>
          </a:xfrm>
        </p:spPr>
      </p:pic>
    </p:spTree>
    <p:extLst>
      <p:ext uri="{BB962C8B-B14F-4D97-AF65-F5344CB8AC3E}">
        <p14:creationId xmlns:p14="http://schemas.microsoft.com/office/powerpoint/2010/main" val="222829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59C7-82AE-845E-978B-A5214415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Back-End Design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FB8DCEB2-491D-0B32-B66E-6A8D815B0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1895" y="1888568"/>
            <a:ext cx="2729204" cy="27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4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4E5F-C0A7-3011-4B3A-035F035A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>
            <a:normAutofit/>
          </a:bodyPr>
          <a:lstStyle/>
          <a:p>
            <a:r>
              <a:rPr lang="en-US"/>
              <a:t>ERD</a:t>
            </a:r>
          </a:p>
        </p:txBody>
      </p:sp>
      <p:pic>
        <p:nvPicPr>
          <p:cNvPr id="7" name="Picture 11" descr="Diagram&#10;&#10;Description automatically generated">
            <a:extLst>
              <a:ext uri="{FF2B5EF4-FFF2-40B4-BE49-F238E27FC236}">
                <a16:creationId xmlns:a16="http://schemas.microsoft.com/office/drawing/2014/main" id="{422CC2D4-02B1-2640-DE9E-5F43A61E8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7" y="915923"/>
            <a:ext cx="4229922" cy="5065776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0DE730-6F68-15F3-808A-16467D258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Based on the prototype, this is our ERD.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E011F-D321-7D36-8597-4F12D934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B011F-0741-E3A1-1681-56B1CC5E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386AC23-C97B-41FB-9B89-C7FE0FB631CA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89FCE-E928-0B26-13DB-A10E7451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912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46840BF-CBB7-9D2B-7DA2-E7886C93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>
            <a:normAutofit/>
          </a:bodyPr>
          <a:lstStyle/>
          <a:p>
            <a:r>
              <a:rPr lang="en-US"/>
              <a:t>Creating an account, Login &amp; Dashboard</a:t>
            </a:r>
          </a:p>
        </p:txBody>
      </p:sp>
      <p:pic>
        <p:nvPicPr>
          <p:cNvPr id="6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6CF5EA2-327C-5923-166D-B4F0D65F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139" y="915923"/>
            <a:ext cx="3010098" cy="506577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3D716-B7FA-E681-6E15-D848EF84D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2A842-DDD6-5059-60A8-C8651DD3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386AC23-C97B-41FB-9B89-C7FE0FB631CA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E9801-C464-9BD8-9F4F-07C55E132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47071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357E447-564A-5CBF-A795-E500F289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pPr algn="ctr"/>
            <a:r>
              <a:rPr lang="en-US"/>
              <a:t>Graph Page &amp; Prediction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03ADDA5-C305-3391-6207-DCA126F2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33" y="1566001"/>
            <a:ext cx="8571535" cy="462068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4FF971-88DE-D702-AA94-8F56F7DBF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7FAA8-C90B-5B4C-E47B-8DFF4EE3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386AC23-C97B-41FB-9B89-C7FE0FB631CA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3289-9279-DB56-036E-7C924059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1177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Timeline Schedule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 descr="Daily calendar outline">
            <a:extLst>
              <a:ext uri="{FF2B5EF4-FFF2-40B4-BE49-F238E27FC236}">
                <a16:creationId xmlns:a16="http://schemas.microsoft.com/office/drawing/2014/main" id="{127772F8-8896-51B6-D167-0D11D050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2855" y="2185358"/>
            <a:ext cx="2487283" cy="248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Agile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Cyclical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Improvement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Time Management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8" name="Content Placeholder 9" descr="Basic cycle diagram with a continuing sequence of stages, tasks, or events in a circular flow. Emphasizes the stages or steps rather than the connecting arrows or flow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23145406"/>
              </p:ext>
            </p:extLst>
          </p:nvPr>
        </p:nvGraphicFramePr>
        <p:xfrm>
          <a:off x="5633424" y="0"/>
          <a:ext cx="6463685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2907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4F31-E2B0-C41E-35CD-311BB9A8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/>
              <a:t>Timeline Schedule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6FC142-8783-86D6-B079-958247508F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3875" y="1771650"/>
            <a:ext cx="5495925" cy="38195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A652B-95C5-8970-7C0C-76E863870F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E" sz="2400"/>
              <a:t>Easy to read tasks</a:t>
            </a:r>
          </a:p>
          <a:p>
            <a:endParaRPr lang="en-IE" sz="2400"/>
          </a:p>
          <a:p>
            <a:endParaRPr lang="en-IE" sz="2400"/>
          </a:p>
          <a:p>
            <a:endParaRPr lang="en-IE" sz="2400"/>
          </a:p>
          <a:p>
            <a:r>
              <a:rPr lang="en-IE" sz="2400"/>
              <a:t>Progress Bar</a:t>
            </a:r>
          </a:p>
          <a:p>
            <a:endParaRPr lang="en-IE" sz="2400"/>
          </a:p>
          <a:p>
            <a:endParaRPr lang="en-IE" sz="2400"/>
          </a:p>
          <a:p>
            <a:endParaRPr lang="en-IE" sz="2400"/>
          </a:p>
          <a:p>
            <a:r>
              <a:rPr lang="en-IE" sz="2400"/>
              <a:t>Start/End Date</a:t>
            </a:r>
          </a:p>
          <a:p>
            <a:endParaRPr lang="en-IE" sz="2400"/>
          </a:p>
          <a:p>
            <a:endParaRPr lang="en-IE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D9E3F-B74F-8125-9EC8-C4315817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E" smtClean="0"/>
              <a:t>18</a:t>
            </a:fld>
            <a:endParaRPr lang="en-I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6DD9A9-B51A-8909-E14C-D62158C4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32CF36-9338-10E2-45C9-41DC4E37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pic>
        <p:nvPicPr>
          <p:cNvPr id="8" name="Graphic 7" descr="Hourglass 30% outline">
            <a:extLst>
              <a:ext uri="{FF2B5EF4-FFF2-40B4-BE49-F238E27FC236}">
                <a16:creationId xmlns:a16="http://schemas.microsoft.com/office/drawing/2014/main" id="{CE24CE1C-167A-52CE-A840-826FC7C21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7933" y="2497878"/>
            <a:ext cx="2537496" cy="25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9112-060C-FA55-A84F-01809DCD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/>
              <a:t>Gantt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A997-BB6D-B88D-4484-36338CE67D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/>
              <a:t>Start of Week Dates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Days and Dates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Start and Finish Times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Red Bars for Current Day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AFDA3E-76BD-ACC2-B295-5CAC154706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9722" y="1690777"/>
            <a:ext cx="4197691" cy="383688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7AD24-F026-2DC1-70B3-D539C198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E" smtClean="0"/>
              <a:t>19</a:t>
            </a:fld>
            <a:endParaRPr lang="en-I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8BD702-8683-159B-B2F8-1EF3D4C8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92C9E-00C4-DFA9-DA75-1981E7951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92695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CD98-5034-A6C8-EB25-1732145C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6766B-409A-EAC3-162A-A78ECB0FD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b="1"/>
              <a:t>Analysis</a:t>
            </a:r>
            <a:r>
              <a:rPr lang="en-IE"/>
              <a:t> and </a:t>
            </a:r>
            <a:r>
              <a:rPr lang="en-IE" b="1"/>
              <a:t>Prediction</a:t>
            </a:r>
            <a:r>
              <a:rPr lang="en-IE"/>
              <a:t> of water and power consumption</a:t>
            </a:r>
          </a:p>
          <a:p>
            <a:endParaRPr lang="en-IE"/>
          </a:p>
          <a:p>
            <a:endParaRPr lang="en-IE"/>
          </a:p>
          <a:p>
            <a:r>
              <a:rPr lang="en-IE" b="1"/>
              <a:t>Continuation</a:t>
            </a:r>
            <a:r>
              <a:rPr lang="en-IE"/>
              <a:t> of a previous project </a:t>
            </a:r>
          </a:p>
          <a:p>
            <a:endParaRPr lang="en-IE"/>
          </a:p>
          <a:p>
            <a:endParaRPr lang="en-IE"/>
          </a:p>
          <a:p>
            <a:r>
              <a:rPr lang="en-IE" b="1"/>
              <a:t>Front-end</a:t>
            </a:r>
            <a:r>
              <a:rPr lang="en-IE"/>
              <a:t> and </a:t>
            </a:r>
            <a:r>
              <a:rPr lang="en-IE" b="1"/>
              <a:t>Back-end</a:t>
            </a:r>
          </a:p>
          <a:p>
            <a:endParaRPr lang="en-IE"/>
          </a:p>
          <a:p>
            <a:endParaRPr lang="en-IE"/>
          </a:p>
          <a:p>
            <a:r>
              <a:rPr lang="en-IE"/>
              <a:t>Data </a:t>
            </a:r>
            <a:r>
              <a:rPr lang="en-IE" b="1"/>
              <a:t>Visualisation</a:t>
            </a:r>
            <a:r>
              <a:rPr lang="en-IE"/>
              <a:t> and </a:t>
            </a:r>
            <a:r>
              <a:rPr lang="en-IE" b="1"/>
              <a:t>A.I. </a:t>
            </a:r>
            <a:r>
              <a:rPr lang="en-IE"/>
              <a:t>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0F660-90F7-4B18-0D10-8A3E2B4D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E" smtClean="0"/>
              <a:t>2</a:t>
            </a:fld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BF26A-F5E8-BCA7-69A7-4EF145A6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A1553-9FDA-20E1-51AB-334BA10F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pic>
        <p:nvPicPr>
          <p:cNvPr id="8" name="Graphic 7" descr="Artificial Intelligence outline">
            <a:extLst>
              <a:ext uri="{FF2B5EF4-FFF2-40B4-BE49-F238E27FC236}">
                <a16:creationId xmlns:a16="http://schemas.microsoft.com/office/drawing/2014/main" id="{EB292AD3-FC8D-5376-B2E6-89E9BC226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844" y="3695343"/>
            <a:ext cx="1808466" cy="1808466"/>
          </a:xfrm>
          <a:prstGeom prst="rect">
            <a:avLst/>
          </a:prstGeom>
        </p:spPr>
      </p:pic>
      <p:pic>
        <p:nvPicPr>
          <p:cNvPr id="10" name="Graphic 9" descr="Leaky Tap outline">
            <a:extLst>
              <a:ext uri="{FF2B5EF4-FFF2-40B4-BE49-F238E27FC236}">
                <a16:creationId xmlns:a16="http://schemas.microsoft.com/office/drawing/2014/main" id="{92FFC8CE-0121-BBC9-4D9B-B11EC95EF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2029" y="2158210"/>
            <a:ext cx="1465134" cy="1465134"/>
          </a:xfrm>
          <a:prstGeom prst="rect">
            <a:avLst/>
          </a:prstGeom>
        </p:spPr>
      </p:pic>
      <p:pic>
        <p:nvPicPr>
          <p:cNvPr id="12" name="Graphic 11" descr="High voltage outline">
            <a:extLst>
              <a:ext uri="{FF2B5EF4-FFF2-40B4-BE49-F238E27FC236}">
                <a16:creationId xmlns:a16="http://schemas.microsoft.com/office/drawing/2014/main" id="{07125051-3D41-85A5-EA68-33445741E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134" y="2158210"/>
            <a:ext cx="1238353" cy="12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6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7DFE-314C-3145-ED87-4B5799C1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/>
              <a:t>Display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89D4F-66D5-69C9-8E7E-6573EA33E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414" y="1554480"/>
            <a:ext cx="4608576" cy="823912"/>
          </a:xfrm>
        </p:spPr>
        <p:txBody>
          <a:bodyPr/>
          <a:lstStyle/>
          <a:p>
            <a:pPr algn="ctr"/>
            <a:r>
              <a:rPr lang="en-IE">
                <a:latin typeface="Arial Black" panose="020B0A04020102020204" pitchFamily="34" charset="0"/>
              </a:rPr>
              <a:t>Display Week: 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BA1E0F-F7C1-E9C9-7A08-47A211CEC8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23" y="2697931"/>
            <a:ext cx="5877757" cy="26724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522931-29C6-9DE9-7AFC-1E0ADD53F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5867" y="1547579"/>
            <a:ext cx="4610100" cy="823912"/>
          </a:xfrm>
        </p:spPr>
        <p:txBody>
          <a:bodyPr/>
          <a:lstStyle/>
          <a:p>
            <a:pPr algn="ctr"/>
            <a:r>
              <a:rPr lang="en-IE">
                <a:latin typeface="Arial Black" panose="020B0A04020102020204" pitchFamily="34" charset="0"/>
              </a:rPr>
              <a:t>Display Week: 5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5E69636-E1E7-2A11-3FC1-C75ADA1AB7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6811" y="2697931"/>
            <a:ext cx="5902826" cy="2693191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BD347-473B-BB0D-7BE5-00283AC2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IE" smtClean="0"/>
              <a:t>20</a:t>
            </a:fld>
            <a:endParaRPr lang="en-I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7191D9B-156B-37E3-A101-4C6E2E43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45303A-012E-62FF-D5A6-C569FBE2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42696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924BC-1D1B-D4E5-F0AC-31ECEF7A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IE"/>
              <a:t>Thanks for listening!</a:t>
            </a:r>
            <a:br>
              <a:rPr lang="en-IE"/>
            </a:br>
            <a:br>
              <a:rPr lang="en-IE"/>
            </a:br>
            <a:r>
              <a:rPr lang="en-IE" sz="4000"/>
              <a:t>Any Questions?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D25D4-6063-516C-D85E-DEB93B2DC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341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 anchor="b">
            <a:normAutofit/>
          </a:bodyPr>
          <a:lstStyle/>
          <a:p>
            <a:r>
              <a:rPr lang="fr-FR"/>
              <a:t>The importance of </a:t>
            </a:r>
            <a:r>
              <a:rPr lang="fr-FR" err="1"/>
              <a:t>predicting</a:t>
            </a:r>
            <a:r>
              <a:rPr lang="fr-FR"/>
              <a:t> water and power usage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 vert="horz" lIns="91440" tIns="45720" rIns="91440" bIns="45720" rtlCol="0">
            <a:normAutofit/>
          </a:bodyPr>
          <a:lstStyle/>
          <a:p>
            <a:pPr marL="210185" indent="-210185"/>
            <a:r>
              <a:rPr lang="en-US"/>
              <a:t>It allows for better </a:t>
            </a:r>
            <a:r>
              <a:rPr lang="en-US" b="1"/>
              <a:t>planning</a:t>
            </a:r>
            <a:r>
              <a:rPr lang="en-US"/>
              <a:t> and </a:t>
            </a:r>
            <a:r>
              <a:rPr lang="en-US" b="1"/>
              <a:t>management</a:t>
            </a:r>
            <a:r>
              <a:rPr lang="en-US"/>
              <a:t> of energy resources in the college.</a:t>
            </a:r>
          </a:p>
          <a:p>
            <a:pPr marL="210185" indent="-210185"/>
            <a:r>
              <a:rPr lang="en-US"/>
              <a:t>Realize </a:t>
            </a:r>
            <a:r>
              <a:rPr lang="en-US" b="1"/>
              <a:t>saving opportunities</a:t>
            </a:r>
            <a:r>
              <a:rPr lang="en-US"/>
              <a:t> in the future. </a:t>
            </a:r>
          </a:p>
          <a:p>
            <a:pPr marL="210185" indent="-210185"/>
            <a:r>
              <a:rPr lang="en-US"/>
              <a:t>Better able to</a:t>
            </a:r>
            <a:r>
              <a:rPr lang="en-US" b="1"/>
              <a:t> troubleshoot</a:t>
            </a:r>
            <a:r>
              <a:rPr lang="en-US"/>
              <a:t> power quality issues.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60B9A03-75CA-1DDC-26A7-87C02890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978" y="1556281"/>
            <a:ext cx="4496219" cy="4620682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0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D1B487-36FD-4CED-B07A-1A81FC6540B1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2761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A5395-0537-0F30-556F-D26F0EC0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Possible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DDA6C-9DB2-C81F-810B-E5308E75D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210185" indent="-210185">
              <a:lnSpc>
                <a:spcPct val="300000"/>
              </a:lnSpc>
            </a:pPr>
            <a:r>
              <a:rPr lang="en-US"/>
              <a:t>Front-end: Angular.</a:t>
            </a:r>
          </a:p>
          <a:p>
            <a:pPr marL="210185" indent="-210185">
              <a:lnSpc>
                <a:spcPct val="300000"/>
              </a:lnSpc>
            </a:pPr>
            <a:r>
              <a:rPr lang="en-US"/>
              <a:t>Back-end: </a:t>
            </a:r>
            <a:r>
              <a:rPr lang="en-US">
                <a:ea typeface="+mn-lt"/>
                <a:cs typeface="+mn-lt"/>
              </a:rPr>
              <a:t>MySQL.</a:t>
            </a:r>
          </a:p>
          <a:p>
            <a:pPr marL="210185" indent="-210185">
              <a:lnSpc>
                <a:spcPct val="300000"/>
              </a:lnSpc>
            </a:pPr>
            <a:r>
              <a:rPr lang="en-US"/>
              <a:t>Authenticator: Firebase.</a:t>
            </a:r>
          </a:p>
          <a:p>
            <a:pPr marL="210185" indent="-210185">
              <a:lnSpc>
                <a:spcPct val="300000"/>
              </a:lnSpc>
            </a:pPr>
            <a:r>
              <a:rPr lang="en-US"/>
              <a:t>Hosting Services: GCP or AWS.</a:t>
            </a:r>
          </a:p>
          <a:p>
            <a:pPr marL="210185" indent="-210185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0F823-DC16-7E4F-FE83-0CCC774E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3E9C8-4629-F3F8-0A08-86A57C25B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10/23/2022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78BE7-B68C-17C0-6657-7875E8EA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E40F29C3-5C64-3E1A-A58E-1DF6B4EE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265" y="1786618"/>
            <a:ext cx="1072242" cy="7211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62A111B-5B67-A6C1-0EEA-AD064CB0A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223" y="5212897"/>
            <a:ext cx="887185" cy="536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6261F73-ADA5-FD31-3A44-5503A64E8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879" y="5212897"/>
            <a:ext cx="898071" cy="536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2" descr="A picture containing text, cup, vessel&#10;&#10;Description automatically generated">
            <a:extLst>
              <a:ext uri="{FF2B5EF4-FFF2-40B4-BE49-F238E27FC236}">
                <a16:creationId xmlns:a16="http://schemas.microsoft.com/office/drawing/2014/main" id="{BF6EE833-658A-3214-2C7C-6D6AF040F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435" y="2876548"/>
            <a:ext cx="723900" cy="800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A42C453-4552-1E12-D3E2-B0E340309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822" y="4193042"/>
            <a:ext cx="1077685" cy="49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421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6F91-E90F-04ED-2B6D-00D869BD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Front-End Design</a:t>
            </a:r>
          </a:p>
        </p:txBody>
      </p:sp>
      <p:pic>
        <p:nvPicPr>
          <p:cNvPr id="4" name="Graphic 3" descr="Web design outline">
            <a:extLst>
              <a:ext uri="{FF2B5EF4-FFF2-40B4-BE49-F238E27FC236}">
                <a16:creationId xmlns:a16="http://schemas.microsoft.com/office/drawing/2014/main" id="{B60C676D-A9C3-DBBB-0DCB-1EF66D525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4627" y="2006705"/>
            <a:ext cx="2343740" cy="23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7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476" y="41137"/>
            <a:ext cx="6235049" cy="789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Prototype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495300" y="1556281"/>
            <a:ext cx="3276599" cy="46206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10185" indent="-210185"/>
            <a:r>
              <a:rPr lang="en-US">
                <a:ea typeface="+mn-lt"/>
                <a:cs typeface="+mn-lt"/>
              </a:rPr>
              <a:t>Possible to use a third-party software called </a:t>
            </a:r>
            <a:r>
              <a:rPr lang="en-US" b="1" u="sng">
                <a:ea typeface="+mn-lt"/>
                <a:cs typeface="+mn-lt"/>
              </a:rPr>
              <a:t>Firebase</a:t>
            </a:r>
            <a:r>
              <a:rPr lang="en-US">
                <a:ea typeface="+mn-lt"/>
                <a:cs typeface="+mn-lt"/>
              </a:rPr>
              <a:t> to take care of the validation.</a:t>
            </a:r>
          </a:p>
          <a:p>
            <a:pPr marL="210185" indent="-210185"/>
            <a:r>
              <a:rPr lang="en-US">
                <a:ea typeface="+mn-lt"/>
                <a:cs typeface="+mn-lt"/>
              </a:rPr>
              <a:t>Background picture might change.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00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C81B4D-F060-418E-A958-B2BDC1A258F8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3288A0-676D-146F-6583-8A669C2FCA53}"/>
              </a:ext>
            </a:extLst>
          </p:cNvPr>
          <p:cNvSpPr txBox="1">
            <a:spLocks/>
          </p:cNvSpPr>
          <p:nvPr/>
        </p:nvSpPr>
        <p:spPr>
          <a:xfrm>
            <a:off x="2978476" y="568187"/>
            <a:ext cx="6235049" cy="789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Login Page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DC313418-3415-D7D7-487A-8729019CF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8844" y="1557215"/>
            <a:ext cx="6977417" cy="4161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833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476" y="41137"/>
            <a:ext cx="6235049" cy="789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Prototype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495300" y="1556281"/>
            <a:ext cx="3276599" cy="46206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10185" indent="-210185"/>
            <a:r>
              <a:rPr lang="en-US"/>
              <a:t>Using JavaScript to validate the email and to check if the passwords match.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00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C81B4D-F060-418E-A958-B2BDC1A258F8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3288A0-676D-146F-6583-8A669C2FCA53}"/>
              </a:ext>
            </a:extLst>
          </p:cNvPr>
          <p:cNvSpPr txBox="1">
            <a:spLocks/>
          </p:cNvSpPr>
          <p:nvPr/>
        </p:nvSpPr>
        <p:spPr>
          <a:xfrm>
            <a:off x="2978476" y="568187"/>
            <a:ext cx="6235049" cy="789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Create an Account Page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D0282EC6-7FD5-8E0A-D0A5-1C78C30A0B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2114" y="1948474"/>
            <a:ext cx="6367817" cy="3564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752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476" y="41137"/>
            <a:ext cx="6235049" cy="789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Prototype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179616" y="1556281"/>
            <a:ext cx="4708068" cy="46206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10185" indent="-210185"/>
            <a:r>
              <a:rPr lang="en-US"/>
              <a:t>Daily consumption.</a:t>
            </a:r>
            <a:r>
              <a:rPr lang="en-US" b="1">
                <a:latin typeface="Calibri"/>
                <a:cs typeface="Calibri"/>
              </a:rPr>
              <a:t>(Starts 00:00 AM)</a:t>
            </a:r>
          </a:p>
          <a:p>
            <a:pPr marL="210185" indent="-210185"/>
            <a:r>
              <a:rPr lang="en-US"/>
              <a:t>The consumption displayed in the dashboard will be real-time.</a:t>
            </a:r>
          </a:p>
          <a:p>
            <a:pPr marL="210185" indent="-210185"/>
            <a:r>
              <a:rPr lang="en-US"/>
              <a:t>The temperature displayed will be the current temperature in </a:t>
            </a:r>
            <a:r>
              <a:rPr lang="en-US" b="1" u="sng"/>
              <a:t>Thurles.</a:t>
            </a:r>
            <a:endParaRPr lang="en-US" b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00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C81B4D-F060-418E-A958-B2BDC1A258F8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3288A0-676D-146F-6583-8A669C2FCA53}"/>
              </a:ext>
            </a:extLst>
          </p:cNvPr>
          <p:cNvSpPr txBox="1">
            <a:spLocks/>
          </p:cNvSpPr>
          <p:nvPr/>
        </p:nvSpPr>
        <p:spPr>
          <a:xfrm>
            <a:off x="2978476" y="568187"/>
            <a:ext cx="6235049" cy="789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Dashboard</a:t>
            </a:r>
          </a:p>
        </p:txBody>
      </p:sp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D85903-AC18-76FE-9383-B5B5A0B779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23757" y="1679903"/>
            <a:ext cx="6204532" cy="3497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529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476" y="41137"/>
            <a:ext cx="6235049" cy="789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Prototype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511629" y="1360338"/>
            <a:ext cx="4060370" cy="46206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10185" indent="-210185"/>
            <a:r>
              <a:rPr lang="en-US"/>
              <a:t>Start of graphs page will display the graph of lifetime usage</a:t>
            </a:r>
          </a:p>
          <a:p>
            <a:pPr marL="210185" indent="-210185"/>
            <a:r>
              <a:rPr lang="en-US"/>
              <a:t>User will be able to narrow it down.</a:t>
            </a:r>
          </a:p>
          <a:p>
            <a:pPr marL="210185" indent="-210185"/>
            <a:endParaRPr lang="en-US" b="1" u="s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6629400"/>
            <a:ext cx="41040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CD8D479-8942-46E8-A226-A4E01F7A105C}" type="slidenum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00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53403" y="6629400"/>
            <a:ext cx="1000662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C81B4D-F060-418E-A958-B2BDC1A258F8}" type="datetime1">
              <a:rPr lang="en-US" sz="1000" smtClean="0"/>
              <a:pPr>
                <a:lnSpc>
                  <a:spcPct val="90000"/>
                </a:lnSpc>
                <a:spcAft>
                  <a:spcPts val="600"/>
                </a:spcAft>
              </a:pPr>
              <a:t>10/23/2022</a:t>
            </a:fld>
            <a:endParaRPr lang="en-US" sz="10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637716" y="6629400"/>
            <a:ext cx="9144259" cy="2286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3288A0-676D-146F-6583-8A669C2FCA53}"/>
              </a:ext>
            </a:extLst>
          </p:cNvPr>
          <p:cNvSpPr txBox="1">
            <a:spLocks/>
          </p:cNvSpPr>
          <p:nvPr/>
        </p:nvSpPr>
        <p:spPr>
          <a:xfrm>
            <a:off x="2978476" y="568187"/>
            <a:ext cx="6235049" cy="789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tx2"/>
                </a:solidFill>
                <a:latin typeface="Calibri"/>
                <a:cs typeface="Calibri"/>
              </a:rPr>
              <a:t>Graphs</a:t>
            </a:r>
          </a:p>
        </p:txBody>
      </p:sp>
      <p:pic>
        <p:nvPicPr>
          <p:cNvPr id="6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6830739-9603-5EC3-C148-900AED13B2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4773" y="1892093"/>
            <a:ext cx="6346045" cy="3562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571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logy 16x9">
  <a:themeElements>
    <a:clrScheme name="Water and Power Prediction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B2ECB9"/>
      </a:accent1>
      <a:accent2>
        <a:srgbClr val="E8F587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ecology education photo presentation.potx" id="{C2041BFC-79DD-469A-9C9C-CE3A45FF64F3}" vid="{F6D325B2-35D9-40C5-B4CD-C0A8483D5659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Ecology 16x9</vt:lpstr>
      <vt:lpstr>Water and Power Prediction</vt:lpstr>
      <vt:lpstr>What is it?</vt:lpstr>
      <vt:lpstr>The importance of predicting water and power usage </vt:lpstr>
      <vt:lpstr>Possible Software</vt:lpstr>
      <vt:lpstr>Front-End Design</vt:lpstr>
      <vt:lpstr>Prototype</vt:lpstr>
      <vt:lpstr>Prototype</vt:lpstr>
      <vt:lpstr>Prototype</vt:lpstr>
      <vt:lpstr>Prototype</vt:lpstr>
      <vt:lpstr>Prototype</vt:lpstr>
      <vt:lpstr>LOGO</vt:lpstr>
      <vt:lpstr>Back-End Design</vt:lpstr>
      <vt:lpstr>ERD</vt:lpstr>
      <vt:lpstr>Creating an account, Login &amp; Dashboard</vt:lpstr>
      <vt:lpstr>Graph Page &amp; Prediction</vt:lpstr>
      <vt:lpstr>Timeline Schedule</vt:lpstr>
      <vt:lpstr>Methodology</vt:lpstr>
      <vt:lpstr>Timeline Schedule</vt:lpstr>
      <vt:lpstr>Gantt Chart</vt:lpstr>
      <vt:lpstr>Display Week</vt:lpstr>
      <vt:lpstr>Thanks for listening!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K00255824: Arnas Magilevicius</dc:creator>
  <cp:revision>1</cp:revision>
  <dcterms:created xsi:type="dcterms:W3CDTF">2022-10-20T10:37:39Z</dcterms:created>
  <dcterms:modified xsi:type="dcterms:W3CDTF">2022-10-24T00:38:36Z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